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78" r:id="rId2"/>
    <p:sldId id="395" r:id="rId3"/>
    <p:sldId id="396" r:id="rId4"/>
    <p:sldId id="397" r:id="rId5"/>
    <p:sldId id="399" r:id="rId6"/>
    <p:sldId id="400" r:id="rId7"/>
    <p:sldId id="401" r:id="rId8"/>
    <p:sldId id="402" r:id="rId9"/>
    <p:sldId id="403" r:id="rId10"/>
    <p:sldId id="404" r:id="rId11"/>
    <p:sldId id="414" r:id="rId12"/>
    <p:sldId id="406" r:id="rId13"/>
    <p:sldId id="407" r:id="rId14"/>
    <p:sldId id="408" r:id="rId15"/>
    <p:sldId id="413" r:id="rId16"/>
    <p:sldId id="415" r:id="rId17"/>
    <p:sldId id="410" r:id="rId18"/>
  </p:sldIdLst>
  <p:sldSz cx="9144000" cy="6858000" type="screen4x3"/>
  <p:notesSz cx="6797675" cy="9928225"/>
  <p:defaultTextStyle>
    <a:defPPr>
      <a:defRPr lang="en-US"/>
    </a:defPPr>
    <a:lvl1pPr algn="l" rtl="0" fontAlgn="base">
      <a:spcBef>
        <a:spcPct val="0"/>
      </a:spcBef>
      <a:spcAft>
        <a:spcPct val="0"/>
      </a:spcAft>
      <a:defRPr sz="1600" kern="1200">
        <a:solidFill>
          <a:srgbClr val="4D4D4D"/>
        </a:solidFill>
        <a:latin typeface="Arial" charset="0"/>
        <a:ea typeface="+mn-ea"/>
        <a:cs typeface="+mn-cs"/>
      </a:defRPr>
    </a:lvl1pPr>
    <a:lvl2pPr marL="457200" algn="l" rtl="0" fontAlgn="base">
      <a:spcBef>
        <a:spcPct val="0"/>
      </a:spcBef>
      <a:spcAft>
        <a:spcPct val="0"/>
      </a:spcAft>
      <a:defRPr sz="1600" kern="1200">
        <a:solidFill>
          <a:srgbClr val="4D4D4D"/>
        </a:solidFill>
        <a:latin typeface="Arial" charset="0"/>
        <a:ea typeface="+mn-ea"/>
        <a:cs typeface="+mn-cs"/>
      </a:defRPr>
    </a:lvl2pPr>
    <a:lvl3pPr marL="914400" algn="l" rtl="0" fontAlgn="base">
      <a:spcBef>
        <a:spcPct val="0"/>
      </a:spcBef>
      <a:spcAft>
        <a:spcPct val="0"/>
      </a:spcAft>
      <a:defRPr sz="1600" kern="1200">
        <a:solidFill>
          <a:srgbClr val="4D4D4D"/>
        </a:solidFill>
        <a:latin typeface="Arial" charset="0"/>
        <a:ea typeface="+mn-ea"/>
        <a:cs typeface="+mn-cs"/>
      </a:defRPr>
    </a:lvl3pPr>
    <a:lvl4pPr marL="1371600" algn="l" rtl="0" fontAlgn="base">
      <a:spcBef>
        <a:spcPct val="0"/>
      </a:spcBef>
      <a:spcAft>
        <a:spcPct val="0"/>
      </a:spcAft>
      <a:defRPr sz="1600" kern="1200">
        <a:solidFill>
          <a:srgbClr val="4D4D4D"/>
        </a:solidFill>
        <a:latin typeface="Arial" charset="0"/>
        <a:ea typeface="+mn-ea"/>
        <a:cs typeface="+mn-cs"/>
      </a:defRPr>
    </a:lvl4pPr>
    <a:lvl5pPr marL="1828800" algn="l" rtl="0" fontAlgn="base">
      <a:spcBef>
        <a:spcPct val="0"/>
      </a:spcBef>
      <a:spcAft>
        <a:spcPct val="0"/>
      </a:spcAft>
      <a:defRPr sz="1600" kern="1200">
        <a:solidFill>
          <a:srgbClr val="4D4D4D"/>
        </a:solidFill>
        <a:latin typeface="Arial" charset="0"/>
        <a:ea typeface="+mn-ea"/>
        <a:cs typeface="+mn-cs"/>
      </a:defRPr>
    </a:lvl5pPr>
    <a:lvl6pPr marL="2286000" algn="l" defTabSz="914400" rtl="0" eaLnBrk="1" latinLnBrk="0" hangingPunct="1">
      <a:defRPr sz="1600" kern="1200">
        <a:solidFill>
          <a:srgbClr val="4D4D4D"/>
        </a:solidFill>
        <a:latin typeface="Arial" charset="0"/>
        <a:ea typeface="+mn-ea"/>
        <a:cs typeface="+mn-cs"/>
      </a:defRPr>
    </a:lvl6pPr>
    <a:lvl7pPr marL="2743200" algn="l" defTabSz="914400" rtl="0" eaLnBrk="1" latinLnBrk="0" hangingPunct="1">
      <a:defRPr sz="1600" kern="1200">
        <a:solidFill>
          <a:srgbClr val="4D4D4D"/>
        </a:solidFill>
        <a:latin typeface="Arial" charset="0"/>
        <a:ea typeface="+mn-ea"/>
        <a:cs typeface="+mn-cs"/>
      </a:defRPr>
    </a:lvl7pPr>
    <a:lvl8pPr marL="3200400" algn="l" defTabSz="914400" rtl="0" eaLnBrk="1" latinLnBrk="0" hangingPunct="1">
      <a:defRPr sz="1600" kern="1200">
        <a:solidFill>
          <a:srgbClr val="4D4D4D"/>
        </a:solidFill>
        <a:latin typeface="Arial" charset="0"/>
        <a:ea typeface="+mn-ea"/>
        <a:cs typeface="+mn-cs"/>
      </a:defRPr>
    </a:lvl8pPr>
    <a:lvl9pPr marL="3657600" algn="l" defTabSz="914400" rtl="0" eaLnBrk="1" latinLnBrk="0" hangingPunct="1">
      <a:defRPr sz="1600" kern="1200">
        <a:solidFill>
          <a:srgbClr val="4D4D4D"/>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D792"/>
    <a:srgbClr val="777777"/>
    <a:srgbClr val="FF6600"/>
    <a:srgbClr val="006600"/>
    <a:srgbClr val="003399"/>
    <a:srgbClr val="CC00CC"/>
    <a:srgbClr val="FF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02" autoAdjust="0"/>
    <p:restoredTop sz="94646" autoAdjust="0"/>
  </p:normalViewPr>
  <p:slideViewPr>
    <p:cSldViewPr snapToGrid="0">
      <p:cViewPr>
        <p:scale>
          <a:sx n="75" d="100"/>
          <a:sy n="75" d="100"/>
        </p:scale>
        <p:origin x="-1116" y="-9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806" y="-8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buClrTx/>
              <a:buFontTx/>
              <a:buNone/>
              <a:defRPr sz="1200">
                <a:solidFill>
                  <a:schemeClr val="tx1"/>
                </a:solidFill>
              </a:defRPr>
            </a:lvl1pPr>
          </a:lstStyle>
          <a:p>
            <a:pPr>
              <a:defRPr/>
            </a:pPr>
            <a:endParaRPr lang="es-ES"/>
          </a:p>
        </p:txBody>
      </p:sp>
      <p:sp>
        <p:nvSpPr>
          <p:cNvPr id="190467"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buClrTx/>
              <a:buFontTx/>
              <a:buNone/>
              <a:defRPr sz="1200">
                <a:solidFill>
                  <a:schemeClr val="tx1"/>
                </a:solidFill>
              </a:defRPr>
            </a:lvl1pPr>
          </a:lstStyle>
          <a:p>
            <a:pPr>
              <a:defRPr/>
            </a:pPr>
            <a:endParaRPr lang="es-ES"/>
          </a:p>
        </p:txBody>
      </p:sp>
      <p:sp>
        <p:nvSpPr>
          <p:cNvPr id="190468"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buClrTx/>
              <a:buFontTx/>
              <a:buNone/>
              <a:defRPr sz="1200">
                <a:solidFill>
                  <a:schemeClr val="tx1"/>
                </a:solidFill>
              </a:defRPr>
            </a:lvl1pPr>
          </a:lstStyle>
          <a:p>
            <a:pPr>
              <a:defRPr/>
            </a:pPr>
            <a:endParaRPr lang="es-ES"/>
          </a:p>
        </p:txBody>
      </p:sp>
      <p:sp>
        <p:nvSpPr>
          <p:cNvPr id="190469"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buClrTx/>
              <a:buFontTx/>
              <a:buNone/>
              <a:defRPr sz="1200">
                <a:solidFill>
                  <a:schemeClr val="tx1"/>
                </a:solidFill>
              </a:defRPr>
            </a:lvl1pPr>
          </a:lstStyle>
          <a:p>
            <a:pPr>
              <a:defRPr/>
            </a:pPr>
            <a:fld id="{0624D1BD-84D4-4DC0-9F63-930201575DA4}" type="slidenum">
              <a:rPr lang="es-ES"/>
              <a:pPr>
                <a:defRPr/>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buClrTx/>
              <a:buFontTx/>
              <a:buNone/>
              <a:defRPr sz="1200">
                <a:solidFill>
                  <a:schemeClr val="tx1"/>
                </a:solidFill>
              </a:defRPr>
            </a:lvl1pPr>
          </a:lstStyle>
          <a:p>
            <a:pPr>
              <a:defRPr/>
            </a:pPr>
            <a:endParaRPr lang="es-ES"/>
          </a:p>
        </p:txBody>
      </p:sp>
      <p:sp>
        <p:nvSpPr>
          <p:cNvPr id="4099"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buClrTx/>
              <a:buFontTx/>
              <a:buNone/>
              <a:defRPr sz="1200">
                <a:solidFill>
                  <a:schemeClr val="tx1"/>
                </a:solidFill>
              </a:defRPr>
            </a:lvl1pPr>
          </a:lstStyle>
          <a:p>
            <a:pPr>
              <a:defRPr/>
            </a:pPr>
            <a:endParaRPr lang="es-ES"/>
          </a:p>
        </p:txBody>
      </p:sp>
      <p:sp>
        <p:nvSpPr>
          <p:cNvPr id="4100"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450" y="4716463"/>
            <a:ext cx="5438775" cy="446722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4102"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buClrTx/>
              <a:buFontTx/>
              <a:buNone/>
              <a:defRPr sz="1200">
                <a:solidFill>
                  <a:schemeClr val="tx1"/>
                </a:solidFill>
              </a:defRPr>
            </a:lvl1pPr>
          </a:lstStyle>
          <a:p>
            <a:pPr>
              <a:defRPr/>
            </a:pPr>
            <a:endParaRPr lang="es-ES"/>
          </a:p>
        </p:txBody>
      </p:sp>
      <p:sp>
        <p:nvSpPr>
          <p:cNvPr id="4103" name="Rectangle 7"/>
          <p:cNvSpPr>
            <a:spLocks noGrp="1" noChangeArrowheads="1"/>
          </p:cNvSpPr>
          <p:nvPr>
            <p:ph type="sldNum" sz="quarter" idx="5"/>
          </p:nvPr>
        </p:nvSpPr>
        <p:spPr bwMode="auto">
          <a:xfrm>
            <a:off x="3849688" y="9429750"/>
            <a:ext cx="2946400"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buClrTx/>
              <a:buFontTx/>
              <a:buNone/>
              <a:defRPr sz="1200">
                <a:solidFill>
                  <a:schemeClr val="tx1"/>
                </a:solidFill>
              </a:defRPr>
            </a:lvl1pPr>
          </a:lstStyle>
          <a:p>
            <a:pPr>
              <a:defRPr/>
            </a:pPr>
            <a:fld id="{9D4F620A-C05F-42EB-860E-D2E5846D4502}" type="slidenum">
              <a:rPr lang="es-ES"/>
              <a:pPr>
                <a:defRPr/>
              </a:pPr>
              <a:t>‹#›</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miter lim="800000"/>
            <a:headEnd/>
            <a:tailEnd/>
          </a:ln>
        </p:spPr>
        <p:txBody>
          <a:bodyPr/>
          <a:lstStyle/>
          <a:p>
            <a:fld id="{04CF9668-EED8-4D24-B552-9A398E3DE2FA}" type="slidenum">
              <a:rPr lang="es-ES" smtClean="0"/>
              <a:pPr/>
              <a:t>1</a:t>
            </a:fld>
            <a:endParaRPr lang="es-ES" smtClean="0"/>
          </a:p>
        </p:txBody>
      </p:sp>
      <p:sp>
        <p:nvSpPr>
          <p:cNvPr id="7170" name="Rectangle 2"/>
          <p:cNvSpPr>
            <a:spLocks noGrp="1" noRot="1" noChangeAspect="1" noChangeArrowheads="1" noTextEdit="1"/>
          </p:cNvSpPr>
          <p:nvPr>
            <p:ph type="sldImg"/>
          </p:nvPr>
        </p:nvSpPr>
        <p:spPr>
          <a:xfrm>
            <a:off x="917575" y="744538"/>
            <a:ext cx="4962525" cy="3722687"/>
          </a:xfrm>
          <a:ln/>
        </p:spPr>
      </p:sp>
      <p:sp>
        <p:nvSpPr>
          <p:cNvPr id="7171"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Marcador de imagen de diapositiva"/>
          <p:cNvSpPr>
            <a:spLocks noGrp="1" noRot="1" noChangeAspect="1" noTextEdit="1"/>
          </p:cNvSpPr>
          <p:nvPr>
            <p:ph type="sldImg"/>
          </p:nvPr>
        </p:nvSpPr>
        <p:spPr>
          <a:xfrm>
            <a:off x="917575" y="744538"/>
            <a:ext cx="4962525" cy="3722687"/>
          </a:xfrm>
          <a:ln/>
        </p:spPr>
      </p:sp>
      <p:sp>
        <p:nvSpPr>
          <p:cNvPr id="25602" name="2 Marcador de notas"/>
          <p:cNvSpPr>
            <a:spLocks noGrp="1"/>
          </p:cNvSpPr>
          <p:nvPr>
            <p:ph type="body" idx="1"/>
          </p:nvPr>
        </p:nvSpPr>
        <p:spPr>
          <a:noFill/>
        </p:spPr>
        <p:txBody>
          <a:bodyPr/>
          <a:lstStyle/>
          <a:p>
            <a:endParaRPr lang="es-ES_tradnl" smtClean="0"/>
          </a:p>
        </p:txBody>
      </p:sp>
      <p:sp>
        <p:nvSpPr>
          <p:cNvPr id="25603" name="3 Marcador de número de diapositiva"/>
          <p:cNvSpPr>
            <a:spLocks noGrp="1"/>
          </p:cNvSpPr>
          <p:nvPr>
            <p:ph type="sldNum" sz="quarter" idx="5"/>
          </p:nvPr>
        </p:nvSpPr>
        <p:spPr>
          <a:noFill/>
          <a:ln>
            <a:miter lim="800000"/>
            <a:headEnd/>
            <a:tailEnd/>
          </a:ln>
        </p:spPr>
        <p:txBody>
          <a:bodyPr/>
          <a:lstStyle/>
          <a:p>
            <a:fld id="{55208FAF-8395-4ED5-9909-AEA12B7E65BF}" type="slidenum">
              <a:rPr lang="es-ES" smtClean="0"/>
              <a:pPr/>
              <a:t>10</a:t>
            </a:fld>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Marcador de imagen de diapositiva"/>
          <p:cNvSpPr>
            <a:spLocks noGrp="1" noRot="1" noChangeAspect="1" noTextEdit="1"/>
          </p:cNvSpPr>
          <p:nvPr>
            <p:ph type="sldImg"/>
          </p:nvPr>
        </p:nvSpPr>
        <p:spPr>
          <a:xfrm>
            <a:off x="917575" y="744538"/>
            <a:ext cx="4962525" cy="3722687"/>
          </a:xfrm>
          <a:ln/>
        </p:spPr>
      </p:sp>
      <p:sp>
        <p:nvSpPr>
          <p:cNvPr id="27650" name="2 Marcador de notas"/>
          <p:cNvSpPr>
            <a:spLocks noGrp="1"/>
          </p:cNvSpPr>
          <p:nvPr>
            <p:ph type="body" idx="1"/>
          </p:nvPr>
        </p:nvSpPr>
        <p:spPr>
          <a:noFill/>
        </p:spPr>
        <p:txBody>
          <a:bodyPr/>
          <a:lstStyle/>
          <a:p>
            <a:endParaRPr lang="es-ES_tradnl" smtClean="0"/>
          </a:p>
        </p:txBody>
      </p:sp>
      <p:sp>
        <p:nvSpPr>
          <p:cNvPr id="27651" name="3 Marcador de número de diapositiva"/>
          <p:cNvSpPr>
            <a:spLocks noGrp="1"/>
          </p:cNvSpPr>
          <p:nvPr>
            <p:ph type="sldNum" sz="quarter" idx="5"/>
          </p:nvPr>
        </p:nvSpPr>
        <p:spPr>
          <a:noFill/>
          <a:ln>
            <a:miter lim="800000"/>
            <a:headEnd/>
            <a:tailEnd/>
          </a:ln>
        </p:spPr>
        <p:txBody>
          <a:bodyPr/>
          <a:lstStyle/>
          <a:p>
            <a:fld id="{830C9788-C0BB-41A7-87CC-EA7FA8953B0F}" type="slidenum">
              <a:rPr lang="es-ES" smtClean="0"/>
              <a:pPr/>
              <a:t>11</a:t>
            </a:fld>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Marcador de imagen de diapositiva"/>
          <p:cNvSpPr>
            <a:spLocks noGrp="1" noRot="1" noChangeAspect="1" noTextEdit="1"/>
          </p:cNvSpPr>
          <p:nvPr>
            <p:ph type="sldImg"/>
          </p:nvPr>
        </p:nvSpPr>
        <p:spPr>
          <a:xfrm>
            <a:off x="917575" y="744538"/>
            <a:ext cx="4962525" cy="3722687"/>
          </a:xfrm>
          <a:ln/>
        </p:spPr>
      </p:sp>
      <p:sp>
        <p:nvSpPr>
          <p:cNvPr id="29698" name="2 Marcador de notas"/>
          <p:cNvSpPr>
            <a:spLocks noGrp="1"/>
          </p:cNvSpPr>
          <p:nvPr>
            <p:ph type="body" idx="1"/>
          </p:nvPr>
        </p:nvSpPr>
        <p:spPr>
          <a:noFill/>
        </p:spPr>
        <p:txBody>
          <a:bodyPr/>
          <a:lstStyle/>
          <a:p>
            <a:endParaRPr lang="es-ES_tradnl" smtClean="0"/>
          </a:p>
        </p:txBody>
      </p:sp>
      <p:sp>
        <p:nvSpPr>
          <p:cNvPr id="29699" name="3 Marcador de número de diapositiva"/>
          <p:cNvSpPr>
            <a:spLocks noGrp="1"/>
          </p:cNvSpPr>
          <p:nvPr>
            <p:ph type="sldNum" sz="quarter" idx="5"/>
          </p:nvPr>
        </p:nvSpPr>
        <p:spPr>
          <a:noFill/>
          <a:ln>
            <a:miter lim="800000"/>
            <a:headEnd/>
            <a:tailEnd/>
          </a:ln>
        </p:spPr>
        <p:txBody>
          <a:bodyPr/>
          <a:lstStyle/>
          <a:p>
            <a:fld id="{0FEF0F5E-75F5-49E6-A804-B4B7989C8CEC}" type="slidenum">
              <a:rPr lang="es-ES" smtClean="0"/>
              <a:pPr/>
              <a:t>12</a:t>
            </a:fld>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Marcador de imagen de diapositiva"/>
          <p:cNvSpPr>
            <a:spLocks noGrp="1" noRot="1" noChangeAspect="1" noTextEdit="1"/>
          </p:cNvSpPr>
          <p:nvPr>
            <p:ph type="sldImg"/>
          </p:nvPr>
        </p:nvSpPr>
        <p:spPr>
          <a:xfrm>
            <a:off x="917575" y="744538"/>
            <a:ext cx="4962525" cy="3722687"/>
          </a:xfrm>
          <a:ln/>
        </p:spPr>
      </p:sp>
      <p:sp>
        <p:nvSpPr>
          <p:cNvPr id="31746" name="2 Marcador de notas"/>
          <p:cNvSpPr>
            <a:spLocks noGrp="1"/>
          </p:cNvSpPr>
          <p:nvPr>
            <p:ph type="body" idx="1"/>
          </p:nvPr>
        </p:nvSpPr>
        <p:spPr>
          <a:noFill/>
        </p:spPr>
        <p:txBody>
          <a:bodyPr/>
          <a:lstStyle/>
          <a:p>
            <a:endParaRPr lang="es-ES_tradnl" smtClean="0"/>
          </a:p>
        </p:txBody>
      </p:sp>
      <p:sp>
        <p:nvSpPr>
          <p:cNvPr id="31747" name="3 Marcador de número de diapositiva"/>
          <p:cNvSpPr>
            <a:spLocks noGrp="1"/>
          </p:cNvSpPr>
          <p:nvPr>
            <p:ph type="sldNum" sz="quarter" idx="5"/>
          </p:nvPr>
        </p:nvSpPr>
        <p:spPr>
          <a:noFill/>
          <a:ln>
            <a:miter lim="800000"/>
            <a:headEnd/>
            <a:tailEnd/>
          </a:ln>
        </p:spPr>
        <p:txBody>
          <a:bodyPr/>
          <a:lstStyle/>
          <a:p>
            <a:fld id="{A2854401-CE34-4592-95EF-4CEAE89D8F03}" type="slidenum">
              <a:rPr lang="es-ES" smtClean="0"/>
              <a:pPr/>
              <a:t>13</a:t>
            </a:fld>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Marcador de imagen de diapositiva"/>
          <p:cNvSpPr>
            <a:spLocks noGrp="1" noRot="1" noChangeAspect="1" noTextEdit="1"/>
          </p:cNvSpPr>
          <p:nvPr>
            <p:ph type="sldImg"/>
          </p:nvPr>
        </p:nvSpPr>
        <p:spPr>
          <a:xfrm>
            <a:off x="917575" y="744538"/>
            <a:ext cx="4962525" cy="3722687"/>
          </a:xfrm>
          <a:ln/>
        </p:spPr>
      </p:sp>
      <p:sp>
        <p:nvSpPr>
          <p:cNvPr id="33794" name="2 Marcador de notas"/>
          <p:cNvSpPr>
            <a:spLocks noGrp="1"/>
          </p:cNvSpPr>
          <p:nvPr>
            <p:ph type="body" idx="1"/>
          </p:nvPr>
        </p:nvSpPr>
        <p:spPr>
          <a:noFill/>
        </p:spPr>
        <p:txBody>
          <a:bodyPr/>
          <a:lstStyle/>
          <a:p>
            <a:endParaRPr lang="es-ES_tradnl" smtClean="0"/>
          </a:p>
        </p:txBody>
      </p:sp>
      <p:sp>
        <p:nvSpPr>
          <p:cNvPr id="33795" name="3 Marcador de número de diapositiva"/>
          <p:cNvSpPr>
            <a:spLocks noGrp="1"/>
          </p:cNvSpPr>
          <p:nvPr>
            <p:ph type="sldNum" sz="quarter" idx="5"/>
          </p:nvPr>
        </p:nvSpPr>
        <p:spPr>
          <a:noFill/>
          <a:ln>
            <a:miter lim="800000"/>
            <a:headEnd/>
            <a:tailEnd/>
          </a:ln>
        </p:spPr>
        <p:txBody>
          <a:bodyPr/>
          <a:lstStyle/>
          <a:p>
            <a:fld id="{F48FB2F0-E69F-44E5-B0B1-07A22002F359}" type="slidenum">
              <a:rPr lang="es-ES" smtClean="0"/>
              <a:pPr/>
              <a:t>14</a:t>
            </a:fld>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Marcador de imagen de diapositiva"/>
          <p:cNvSpPr>
            <a:spLocks noGrp="1" noRot="1" noChangeAspect="1" noTextEdit="1"/>
          </p:cNvSpPr>
          <p:nvPr>
            <p:ph type="sldImg"/>
          </p:nvPr>
        </p:nvSpPr>
        <p:spPr>
          <a:xfrm>
            <a:off x="917575" y="744538"/>
            <a:ext cx="4962525" cy="3722687"/>
          </a:xfrm>
          <a:ln/>
        </p:spPr>
      </p:sp>
      <p:sp>
        <p:nvSpPr>
          <p:cNvPr id="35842" name="2 Marcador de notas"/>
          <p:cNvSpPr>
            <a:spLocks noGrp="1"/>
          </p:cNvSpPr>
          <p:nvPr>
            <p:ph type="body" idx="1"/>
          </p:nvPr>
        </p:nvSpPr>
        <p:spPr>
          <a:noFill/>
        </p:spPr>
        <p:txBody>
          <a:bodyPr/>
          <a:lstStyle/>
          <a:p>
            <a:endParaRPr lang="es-ES_tradnl" smtClean="0"/>
          </a:p>
        </p:txBody>
      </p:sp>
      <p:sp>
        <p:nvSpPr>
          <p:cNvPr id="35843" name="3 Marcador de número de diapositiva"/>
          <p:cNvSpPr>
            <a:spLocks noGrp="1"/>
          </p:cNvSpPr>
          <p:nvPr>
            <p:ph type="sldNum" sz="quarter" idx="5"/>
          </p:nvPr>
        </p:nvSpPr>
        <p:spPr>
          <a:noFill/>
          <a:ln>
            <a:miter lim="800000"/>
            <a:headEnd/>
            <a:tailEnd/>
          </a:ln>
        </p:spPr>
        <p:txBody>
          <a:bodyPr/>
          <a:lstStyle/>
          <a:p>
            <a:fld id="{BAE26CC2-6204-4845-88C4-A7AAC85392F6}" type="slidenum">
              <a:rPr lang="es-ES" smtClean="0"/>
              <a:pPr/>
              <a:t>15</a:t>
            </a:fld>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Marcador de imagen de diapositiva"/>
          <p:cNvSpPr>
            <a:spLocks noGrp="1" noRot="1" noChangeAspect="1" noTextEdit="1"/>
          </p:cNvSpPr>
          <p:nvPr>
            <p:ph type="sldImg"/>
          </p:nvPr>
        </p:nvSpPr>
        <p:spPr>
          <a:xfrm>
            <a:off x="917575" y="744538"/>
            <a:ext cx="4962525" cy="3722687"/>
          </a:xfrm>
          <a:ln/>
        </p:spPr>
      </p:sp>
      <p:sp>
        <p:nvSpPr>
          <p:cNvPr id="37890" name="2 Marcador de notas"/>
          <p:cNvSpPr>
            <a:spLocks noGrp="1"/>
          </p:cNvSpPr>
          <p:nvPr>
            <p:ph type="body" idx="1"/>
          </p:nvPr>
        </p:nvSpPr>
        <p:spPr>
          <a:noFill/>
        </p:spPr>
        <p:txBody>
          <a:bodyPr/>
          <a:lstStyle/>
          <a:p>
            <a:endParaRPr lang="es-ES_tradnl" smtClean="0"/>
          </a:p>
        </p:txBody>
      </p:sp>
      <p:sp>
        <p:nvSpPr>
          <p:cNvPr id="37891" name="3 Marcador de número de diapositiva"/>
          <p:cNvSpPr>
            <a:spLocks noGrp="1"/>
          </p:cNvSpPr>
          <p:nvPr>
            <p:ph type="sldNum" sz="quarter" idx="5"/>
          </p:nvPr>
        </p:nvSpPr>
        <p:spPr>
          <a:noFill/>
          <a:ln>
            <a:miter lim="800000"/>
            <a:headEnd/>
            <a:tailEnd/>
          </a:ln>
        </p:spPr>
        <p:txBody>
          <a:bodyPr/>
          <a:lstStyle/>
          <a:p>
            <a:fld id="{8B91D226-F95C-460F-9F86-5A23C9E1CA90}" type="slidenum">
              <a:rPr lang="es-ES" smtClean="0"/>
              <a:pPr/>
              <a:t>16</a:t>
            </a:fld>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miter lim="800000"/>
            <a:headEnd/>
            <a:tailEnd/>
          </a:ln>
        </p:spPr>
        <p:txBody>
          <a:bodyPr/>
          <a:lstStyle/>
          <a:p>
            <a:fld id="{73912D67-B9C7-4FEE-9B25-68BED8220B9D}" type="slidenum">
              <a:rPr lang="es-ES" smtClean="0"/>
              <a:pPr/>
              <a:t>17</a:t>
            </a:fld>
            <a:endParaRPr lang="es-ES" smtClean="0"/>
          </a:p>
        </p:txBody>
      </p:sp>
      <p:sp>
        <p:nvSpPr>
          <p:cNvPr id="39938" name="Rectangle 2"/>
          <p:cNvSpPr>
            <a:spLocks noGrp="1" noRot="1" noChangeAspect="1" noChangeArrowheads="1" noTextEdit="1"/>
          </p:cNvSpPr>
          <p:nvPr>
            <p:ph type="sldImg"/>
          </p:nvPr>
        </p:nvSpPr>
        <p:spPr>
          <a:xfrm>
            <a:off x="917575" y="744538"/>
            <a:ext cx="4962525" cy="3722687"/>
          </a:xfrm>
          <a:ln/>
        </p:spPr>
      </p:sp>
      <p:sp>
        <p:nvSpPr>
          <p:cNvPr id="39939"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1 Marcador de imagen de diapositiva"/>
          <p:cNvSpPr>
            <a:spLocks noGrp="1" noRot="1" noChangeAspect="1" noTextEdit="1"/>
          </p:cNvSpPr>
          <p:nvPr>
            <p:ph type="sldImg"/>
          </p:nvPr>
        </p:nvSpPr>
        <p:spPr>
          <a:xfrm>
            <a:off x="917575" y="744538"/>
            <a:ext cx="4962525" cy="3722687"/>
          </a:xfrm>
          <a:ln/>
        </p:spPr>
      </p:sp>
      <p:sp>
        <p:nvSpPr>
          <p:cNvPr id="9218" name="2 Marcador de notas"/>
          <p:cNvSpPr>
            <a:spLocks noGrp="1"/>
          </p:cNvSpPr>
          <p:nvPr>
            <p:ph type="body" idx="1"/>
          </p:nvPr>
        </p:nvSpPr>
        <p:spPr>
          <a:noFill/>
        </p:spPr>
        <p:txBody>
          <a:bodyPr/>
          <a:lstStyle/>
          <a:p>
            <a:endParaRPr lang="es-ES_tradnl" smtClean="0"/>
          </a:p>
        </p:txBody>
      </p:sp>
      <p:sp>
        <p:nvSpPr>
          <p:cNvPr id="9219" name="3 Marcador de número de diapositiva"/>
          <p:cNvSpPr>
            <a:spLocks noGrp="1"/>
          </p:cNvSpPr>
          <p:nvPr>
            <p:ph type="sldNum" sz="quarter" idx="5"/>
          </p:nvPr>
        </p:nvSpPr>
        <p:spPr>
          <a:noFill/>
          <a:ln>
            <a:miter lim="800000"/>
            <a:headEnd/>
            <a:tailEnd/>
          </a:ln>
        </p:spPr>
        <p:txBody>
          <a:bodyPr/>
          <a:lstStyle/>
          <a:p>
            <a:fld id="{62A517F3-74F2-4749-9FE5-745FD41698A1}" type="slidenum">
              <a:rPr lang="es-ES" smtClean="0"/>
              <a:pPr/>
              <a:t>2</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1 Marcador de imagen de diapositiva"/>
          <p:cNvSpPr>
            <a:spLocks noGrp="1" noRot="1" noChangeAspect="1" noTextEdit="1"/>
          </p:cNvSpPr>
          <p:nvPr>
            <p:ph type="sldImg"/>
          </p:nvPr>
        </p:nvSpPr>
        <p:spPr>
          <a:xfrm>
            <a:off x="917575" y="744538"/>
            <a:ext cx="4962525" cy="3722687"/>
          </a:xfrm>
          <a:ln/>
        </p:spPr>
      </p:sp>
      <p:sp>
        <p:nvSpPr>
          <p:cNvPr id="11266" name="2 Marcador de notas"/>
          <p:cNvSpPr>
            <a:spLocks noGrp="1"/>
          </p:cNvSpPr>
          <p:nvPr>
            <p:ph type="body" idx="1"/>
          </p:nvPr>
        </p:nvSpPr>
        <p:spPr>
          <a:noFill/>
        </p:spPr>
        <p:txBody>
          <a:bodyPr/>
          <a:lstStyle/>
          <a:p>
            <a:endParaRPr lang="es-ES_tradnl" smtClean="0"/>
          </a:p>
        </p:txBody>
      </p:sp>
      <p:sp>
        <p:nvSpPr>
          <p:cNvPr id="11267" name="3 Marcador de número de diapositiva"/>
          <p:cNvSpPr>
            <a:spLocks noGrp="1"/>
          </p:cNvSpPr>
          <p:nvPr>
            <p:ph type="sldNum" sz="quarter" idx="5"/>
          </p:nvPr>
        </p:nvSpPr>
        <p:spPr>
          <a:noFill/>
          <a:ln>
            <a:miter lim="800000"/>
            <a:headEnd/>
            <a:tailEnd/>
          </a:ln>
        </p:spPr>
        <p:txBody>
          <a:bodyPr/>
          <a:lstStyle/>
          <a:p>
            <a:fld id="{2A451FCD-92A1-4F37-9035-D473E9CDB8A0}" type="slidenum">
              <a:rPr lang="es-ES" smtClean="0"/>
              <a:pPr/>
              <a:t>3</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Marcador de imagen de diapositiva"/>
          <p:cNvSpPr>
            <a:spLocks noGrp="1" noRot="1" noChangeAspect="1" noTextEdit="1"/>
          </p:cNvSpPr>
          <p:nvPr>
            <p:ph type="sldImg"/>
          </p:nvPr>
        </p:nvSpPr>
        <p:spPr>
          <a:xfrm>
            <a:off x="917575" y="744538"/>
            <a:ext cx="4962525" cy="3722687"/>
          </a:xfrm>
          <a:ln/>
        </p:spPr>
      </p:sp>
      <p:sp>
        <p:nvSpPr>
          <p:cNvPr id="13314" name="2 Marcador de notas"/>
          <p:cNvSpPr>
            <a:spLocks noGrp="1"/>
          </p:cNvSpPr>
          <p:nvPr>
            <p:ph type="body" idx="1"/>
          </p:nvPr>
        </p:nvSpPr>
        <p:spPr>
          <a:noFill/>
        </p:spPr>
        <p:txBody>
          <a:bodyPr/>
          <a:lstStyle/>
          <a:p>
            <a:endParaRPr lang="es-ES_tradnl" smtClean="0"/>
          </a:p>
        </p:txBody>
      </p:sp>
      <p:sp>
        <p:nvSpPr>
          <p:cNvPr id="13315" name="3 Marcador de número de diapositiva"/>
          <p:cNvSpPr>
            <a:spLocks noGrp="1"/>
          </p:cNvSpPr>
          <p:nvPr>
            <p:ph type="sldNum" sz="quarter" idx="5"/>
          </p:nvPr>
        </p:nvSpPr>
        <p:spPr>
          <a:noFill/>
          <a:ln>
            <a:miter lim="800000"/>
            <a:headEnd/>
            <a:tailEnd/>
          </a:ln>
        </p:spPr>
        <p:txBody>
          <a:bodyPr/>
          <a:lstStyle/>
          <a:p>
            <a:fld id="{A3A67790-23C9-4EC0-8052-22FAE4C24B7C}" type="slidenum">
              <a:rPr lang="es-ES" smtClean="0"/>
              <a:pPr/>
              <a:t>4</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Marcador de imagen de diapositiva"/>
          <p:cNvSpPr>
            <a:spLocks noGrp="1" noRot="1" noChangeAspect="1" noTextEdit="1"/>
          </p:cNvSpPr>
          <p:nvPr>
            <p:ph type="sldImg"/>
          </p:nvPr>
        </p:nvSpPr>
        <p:spPr>
          <a:xfrm>
            <a:off x="917575" y="744538"/>
            <a:ext cx="4962525" cy="3722687"/>
          </a:xfrm>
          <a:ln/>
        </p:spPr>
      </p:sp>
      <p:sp>
        <p:nvSpPr>
          <p:cNvPr id="15362" name="2 Marcador de notas"/>
          <p:cNvSpPr>
            <a:spLocks noGrp="1"/>
          </p:cNvSpPr>
          <p:nvPr>
            <p:ph type="body" idx="1"/>
          </p:nvPr>
        </p:nvSpPr>
        <p:spPr>
          <a:noFill/>
        </p:spPr>
        <p:txBody>
          <a:bodyPr/>
          <a:lstStyle/>
          <a:p>
            <a:endParaRPr lang="es-ES_tradnl" smtClean="0"/>
          </a:p>
        </p:txBody>
      </p:sp>
      <p:sp>
        <p:nvSpPr>
          <p:cNvPr id="15363" name="3 Marcador de número de diapositiva"/>
          <p:cNvSpPr>
            <a:spLocks noGrp="1"/>
          </p:cNvSpPr>
          <p:nvPr>
            <p:ph type="sldNum" sz="quarter" idx="5"/>
          </p:nvPr>
        </p:nvSpPr>
        <p:spPr>
          <a:noFill/>
          <a:ln>
            <a:miter lim="800000"/>
            <a:headEnd/>
            <a:tailEnd/>
          </a:ln>
        </p:spPr>
        <p:txBody>
          <a:bodyPr/>
          <a:lstStyle/>
          <a:p>
            <a:fld id="{2635C342-FBB8-4AB3-8565-3E93C4A5D451}" type="slidenum">
              <a:rPr lang="es-ES" smtClean="0"/>
              <a:pPr/>
              <a:t>5</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imagen de diapositiva"/>
          <p:cNvSpPr>
            <a:spLocks noGrp="1" noRot="1" noChangeAspect="1" noTextEdit="1"/>
          </p:cNvSpPr>
          <p:nvPr>
            <p:ph type="sldImg"/>
          </p:nvPr>
        </p:nvSpPr>
        <p:spPr>
          <a:xfrm>
            <a:off x="917575" y="744538"/>
            <a:ext cx="4962525" cy="3722687"/>
          </a:xfrm>
          <a:ln/>
        </p:spPr>
      </p:sp>
      <p:sp>
        <p:nvSpPr>
          <p:cNvPr id="17410" name="2 Marcador de notas"/>
          <p:cNvSpPr>
            <a:spLocks noGrp="1"/>
          </p:cNvSpPr>
          <p:nvPr>
            <p:ph type="body" idx="1"/>
          </p:nvPr>
        </p:nvSpPr>
        <p:spPr>
          <a:noFill/>
        </p:spPr>
        <p:txBody>
          <a:bodyPr/>
          <a:lstStyle/>
          <a:p>
            <a:endParaRPr lang="es-ES_tradnl" smtClean="0"/>
          </a:p>
        </p:txBody>
      </p:sp>
      <p:sp>
        <p:nvSpPr>
          <p:cNvPr id="17411" name="3 Marcador de número de diapositiva"/>
          <p:cNvSpPr>
            <a:spLocks noGrp="1"/>
          </p:cNvSpPr>
          <p:nvPr>
            <p:ph type="sldNum" sz="quarter" idx="5"/>
          </p:nvPr>
        </p:nvSpPr>
        <p:spPr>
          <a:noFill/>
          <a:ln>
            <a:miter lim="800000"/>
            <a:headEnd/>
            <a:tailEnd/>
          </a:ln>
        </p:spPr>
        <p:txBody>
          <a:bodyPr/>
          <a:lstStyle/>
          <a:p>
            <a:fld id="{8495AF27-50CA-49BE-B14E-FC8D00F3F5A1}" type="slidenum">
              <a:rPr lang="es-ES" smtClean="0"/>
              <a:pPr/>
              <a:t>6</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Marcador de imagen de diapositiva"/>
          <p:cNvSpPr>
            <a:spLocks noGrp="1" noRot="1" noChangeAspect="1" noTextEdit="1"/>
          </p:cNvSpPr>
          <p:nvPr>
            <p:ph type="sldImg"/>
          </p:nvPr>
        </p:nvSpPr>
        <p:spPr>
          <a:xfrm>
            <a:off x="917575" y="744538"/>
            <a:ext cx="4962525" cy="3722687"/>
          </a:xfrm>
          <a:ln/>
        </p:spPr>
      </p:sp>
      <p:sp>
        <p:nvSpPr>
          <p:cNvPr id="19458" name="2 Marcador de notas"/>
          <p:cNvSpPr>
            <a:spLocks noGrp="1"/>
          </p:cNvSpPr>
          <p:nvPr>
            <p:ph type="body" idx="1"/>
          </p:nvPr>
        </p:nvSpPr>
        <p:spPr>
          <a:noFill/>
        </p:spPr>
        <p:txBody>
          <a:bodyPr/>
          <a:lstStyle/>
          <a:p>
            <a:endParaRPr lang="es-ES_tradnl" smtClean="0"/>
          </a:p>
        </p:txBody>
      </p:sp>
      <p:sp>
        <p:nvSpPr>
          <p:cNvPr id="19459" name="3 Marcador de número de diapositiva"/>
          <p:cNvSpPr>
            <a:spLocks noGrp="1"/>
          </p:cNvSpPr>
          <p:nvPr>
            <p:ph type="sldNum" sz="quarter" idx="5"/>
          </p:nvPr>
        </p:nvSpPr>
        <p:spPr>
          <a:noFill/>
          <a:ln>
            <a:miter lim="800000"/>
            <a:headEnd/>
            <a:tailEnd/>
          </a:ln>
        </p:spPr>
        <p:txBody>
          <a:bodyPr/>
          <a:lstStyle/>
          <a:p>
            <a:fld id="{8F010E6F-2CC3-405D-9BCE-163AC31A7DC8}" type="slidenum">
              <a:rPr lang="es-ES" smtClean="0"/>
              <a:pPr/>
              <a:t>7</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Marcador de imagen de diapositiva"/>
          <p:cNvSpPr>
            <a:spLocks noGrp="1" noRot="1" noChangeAspect="1" noTextEdit="1"/>
          </p:cNvSpPr>
          <p:nvPr>
            <p:ph type="sldImg"/>
          </p:nvPr>
        </p:nvSpPr>
        <p:spPr>
          <a:xfrm>
            <a:off x="917575" y="744538"/>
            <a:ext cx="4962525" cy="3722687"/>
          </a:xfrm>
          <a:ln/>
        </p:spPr>
      </p:sp>
      <p:sp>
        <p:nvSpPr>
          <p:cNvPr id="21506" name="2 Marcador de notas"/>
          <p:cNvSpPr>
            <a:spLocks noGrp="1"/>
          </p:cNvSpPr>
          <p:nvPr>
            <p:ph type="body" idx="1"/>
          </p:nvPr>
        </p:nvSpPr>
        <p:spPr>
          <a:noFill/>
        </p:spPr>
        <p:txBody>
          <a:bodyPr/>
          <a:lstStyle/>
          <a:p>
            <a:endParaRPr lang="es-ES_tradnl" smtClean="0"/>
          </a:p>
        </p:txBody>
      </p:sp>
      <p:sp>
        <p:nvSpPr>
          <p:cNvPr id="21507" name="3 Marcador de número de diapositiva"/>
          <p:cNvSpPr>
            <a:spLocks noGrp="1"/>
          </p:cNvSpPr>
          <p:nvPr>
            <p:ph type="sldNum" sz="quarter" idx="5"/>
          </p:nvPr>
        </p:nvSpPr>
        <p:spPr>
          <a:noFill/>
          <a:ln>
            <a:miter lim="800000"/>
            <a:headEnd/>
            <a:tailEnd/>
          </a:ln>
        </p:spPr>
        <p:txBody>
          <a:bodyPr/>
          <a:lstStyle/>
          <a:p>
            <a:fld id="{01158245-95D8-4468-A323-D94DB336A623}" type="slidenum">
              <a:rPr lang="es-ES" smtClean="0"/>
              <a:pPr/>
              <a:t>8</a:t>
            </a:fld>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Marcador de imagen de diapositiva"/>
          <p:cNvSpPr>
            <a:spLocks noGrp="1" noRot="1" noChangeAspect="1" noTextEdit="1"/>
          </p:cNvSpPr>
          <p:nvPr>
            <p:ph type="sldImg"/>
          </p:nvPr>
        </p:nvSpPr>
        <p:spPr>
          <a:xfrm>
            <a:off x="917575" y="744538"/>
            <a:ext cx="4962525" cy="3722687"/>
          </a:xfrm>
          <a:ln/>
        </p:spPr>
      </p:sp>
      <p:sp>
        <p:nvSpPr>
          <p:cNvPr id="23554" name="2 Marcador de notas"/>
          <p:cNvSpPr>
            <a:spLocks noGrp="1"/>
          </p:cNvSpPr>
          <p:nvPr>
            <p:ph type="body" idx="1"/>
          </p:nvPr>
        </p:nvSpPr>
        <p:spPr>
          <a:noFill/>
        </p:spPr>
        <p:txBody>
          <a:bodyPr/>
          <a:lstStyle/>
          <a:p>
            <a:endParaRPr lang="es-ES_tradnl" smtClean="0"/>
          </a:p>
        </p:txBody>
      </p:sp>
      <p:sp>
        <p:nvSpPr>
          <p:cNvPr id="23555" name="3 Marcador de número de diapositiva"/>
          <p:cNvSpPr>
            <a:spLocks noGrp="1"/>
          </p:cNvSpPr>
          <p:nvPr>
            <p:ph type="sldNum" sz="quarter" idx="5"/>
          </p:nvPr>
        </p:nvSpPr>
        <p:spPr>
          <a:noFill/>
          <a:ln>
            <a:miter lim="800000"/>
            <a:headEnd/>
            <a:tailEnd/>
          </a:ln>
        </p:spPr>
        <p:txBody>
          <a:bodyPr/>
          <a:lstStyle/>
          <a:p>
            <a:fld id="{0BF2DA90-6065-488B-88F7-84089BDE584D}" type="slidenum">
              <a:rPr lang="es-ES" smtClean="0"/>
              <a:pPr/>
              <a:t>9</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http://ec.europa.eu/information_society/activities/ict_psp/library/dissemination/img/ict_psp_logo_small.gif"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http://ec.europa.eu/information_society/activities/ict_psp/library/dissemination/img/ict_psp_logo_small.gif"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grpSp>
        <p:nvGrpSpPr>
          <p:cNvPr id="2" name="4 Grupo"/>
          <p:cNvGrpSpPr>
            <a:grpSpLocks/>
          </p:cNvGrpSpPr>
          <p:nvPr userDrawn="1"/>
        </p:nvGrpSpPr>
        <p:grpSpPr bwMode="auto">
          <a:xfrm>
            <a:off x="26988" y="0"/>
            <a:ext cx="1519237" cy="6858000"/>
            <a:chOff x="-259813" y="0"/>
            <a:chExt cx="1518684" cy="6858000"/>
          </a:xfrm>
        </p:grpSpPr>
        <p:grpSp>
          <p:nvGrpSpPr>
            <p:cNvPr id="3" name="32 Grupo"/>
            <p:cNvGrpSpPr>
              <a:grpSpLocks/>
            </p:cNvGrpSpPr>
            <p:nvPr userDrawn="1"/>
          </p:nvGrpSpPr>
          <p:grpSpPr bwMode="auto">
            <a:xfrm>
              <a:off x="-259813" y="0"/>
              <a:ext cx="1518684" cy="6858000"/>
              <a:chOff x="227741" y="0"/>
              <a:chExt cx="1140766" cy="6858000"/>
            </a:xfrm>
          </p:grpSpPr>
          <p:sp>
            <p:nvSpPr>
              <p:cNvPr id="17" name="46 Rectángulo"/>
              <p:cNvSpPr>
                <a:spLocks noChangeArrowheads="1"/>
              </p:cNvSpPr>
              <p:nvPr userDrawn="1"/>
            </p:nvSpPr>
            <p:spPr bwMode="auto">
              <a:xfrm>
                <a:off x="284958" y="0"/>
                <a:ext cx="733094"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8" name="47 Rectángulo"/>
              <p:cNvSpPr>
                <a:spLocks noChangeArrowheads="1"/>
              </p:cNvSpPr>
              <p:nvPr userDrawn="1"/>
            </p:nvSpPr>
            <p:spPr bwMode="auto">
              <a:xfrm>
                <a:off x="1009708" y="0"/>
                <a:ext cx="85826"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9" name="48 Rectángulo"/>
              <p:cNvSpPr>
                <a:spLocks noChangeArrowheads="1"/>
              </p:cNvSpPr>
              <p:nvPr userDrawn="1"/>
            </p:nvSpPr>
            <p:spPr bwMode="auto">
              <a:xfrm>
                <a:off x="925074" y="0"/>
                <a:ext cx="35761"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0" name="49 Rectángulo"/>
              <p:cNvSpPr>
                <a:spLocks noChangeArrowheads="1"/>
              </p:cNvSpPr>
              <p:nvPr userDrawn="1"/>
            </p:nvSpPr>
            <p:spPr bwMode="auto">
              <a:xfrm>
                <a:off x="705742" y="0"/>
                <a:ext cx="72714"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1" name="50 Rectángulo"/>
              <p:cNvSpPr>
                <a:spLocks noChangeArrowheads="1"/>
              </p:cNvSpPr>
              <p:nvPr userDrawn="1"/>
            </p:nvSpPr>
            <p:spPr bwMode="auto">
              <a:xfrm>
                <a:off x="515018" y="0"/>
                <a:ext cx="45297" cy="6858000"/>
              </a:xfrm>
              <a:prstGeom prst="rect">
                <a:avLst/>
              </a:prstGeom>
              <a:solidFill>
                <a:schemeClr val="bg1">
                  <a:alpha val="85097"/>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2" name="51 Rectángulo"/>
              <p:cNvSpPr>
                <a:spLocks noChangeArrowheads="1"/>
              </p:cNvSpPr>
              <p:nvPr userDrawn="1"/>
            </p:nvSpPr>
            <p:spPr bwMode="auto">
              <a:xfrm>
                <a:off x="960835" y="0"/>
                <a:ext cx="72714"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3" name="52 Rectángulo"/>
              <p:cNvSpPr>
                <a:spLocks noChangeArrowheads="1"/>
              </p:cNvSpPr>
              <p:nvPr userDrawn="1"/>
            </p:nvSpPr>
            <p:spPr bwMode="auto">
              <a:xfrm>
                <a:off x="497138" y="0"/>
                <a:ext cx="17880"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4" name="53 Rectángulo"/>
              <p:cNvSpPr>
                <a:spLocks noChangeArrowheads="1"/>
              </p:cNvSpPr>
              <p:nvPr userDrawn="1"/>
            </p:nvSpPr>
            <p:spPr bwMode="auto">
              <a:xfrm>
                <a:off x="1116990" y="0"/>
                <a:ext cx="17880"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5" name="54 Rectángulo"/>
              <p:cNvSpPr>
                <a:spLocks noChangeArrowheads="1"/>
              </p:cNvSpPr>
              <p:nvPr userDrawn="1"/>
            </p:nvSpPr>
            <p:spPr bwMode="auto">
              <a:xfrm>
                <a:off x="450649" y="0"/>
                <a:ext cx="17881" cy="6858000"/>
              </a:xfrm>
              <a:prstGeom prst="rect">
                <a:avLst/>
              </a:prstGeom>
              <a:solidFill>
                <a:schemeClr val="bg1">
                  <a:alpha val="89803"/>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6" name="55 Rectángulo"/>
              <p:cNvSpPr>
                <a:spLocks noChangeArrowheads="1"/>
              </p:cNvSpPr>
              <p:nvPr userDrawn="1"/>
            </p:nvSpPr>
            <p:spPr bwMode="auto">
              <a:xfrm>
                <a:off x="1350627" y="0"/>
                <a:ext cx="17880" cy="6858000"/>
              </a:xfrm>
              <a:prstGeom prst="rect">
                <a:avLst/>
              </a:prstGeom>
              <a:solidFill>
                <a:srgbClr val="8FD792">
                  <a:alpha val="74000"/>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7" name="56 Rectángulo"/>
              <p:cNvSpPr>
                <a:spLocks noChangeArrowheads="1"/>
              </p:cNvSpPr>
              <p:nvPr userDrawn="1"/>
            </p:nvSpPr>
            <p:spPr bwMode="auto">
              <a:xfrm>
                <a:off x="227741" y="0"/>
                <a:ext cx="71521"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8" name="57 Rectángulo"/>
              <p:cNvSpPr>
                <a:spLocks noChangeArrowheads="1"/>
              </p:cNvSpPr>
              <p:nvPr userDrawn="1"/>
            </p:nvSpPr>
            <p:spPr bwMode="auto">
              <a:xfrm>
                <a:off x="907194" y="0"/>
                <a:ext cx="17880"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grpSp>
          <p:nvGrpSpPr>
            <p:cNvPr id="4" name="33 Grupo"/>
            <p:cNvGrpSpPr>
              <a:grpSpLocks/>
            </p:cNvGrpSpPr>
            <p:nvPr userDrawn="1"/>
          </p:nvGrpSpPr>
          <p:grpSpPr bwMode="auto">
            <a:xfrm>
              <a:off x="-259813" y="0"/>
              <a:ext cx="1518684" cy="6858000"/>
              <a:chOff x="227741" y="0"/>
              <a:chExt cx="1140766" cy="6858000"/>
            </a:xfrm>
          </p:grpSpPr>
          <p:sp>
            <p:nvSpPr>
              <p:cNvPr id="5" name="34 Rectángulo"/>
              <p:cNvSpPr>
                <a:spLocks noChangeArrowheads="1"/>
              </p:cNvSpPr>
              <p:nvPr userDrawn="1"/>
            </p:nvSpPr>
            <p:spPr bwMode="auto">
              <a:xfrm>
                <a:off x="284958" y="0"/>
                <a:ext cx="733094" cy="6858000"/>
              </a:xfrm>
              <a:prstGeom prst="rect">
                <a:avLst/>
              </a:prstGeom>
              <a:solidFill>
                <a:srgbClr val="8FD792">
                  <a:alpha val="67000"/>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6" name="35 Rectángulo"/>
              <p:cNvSpPr>
                <a:spLocks noChangeArrowheads="1"/>
              </p:cNvSpPr>
              <p:nvPr userDrawn="1"/>
            </p:nvSpPr>
            <p:spPr bwMode="auto">
              <a:xfrm>
                <a:off x="1009708" y="0"/>
                <a:ext cx="85826" cy="6858000"/>
              </a:xfrm>
              <a:prstGeom prst="rect">
                <a:avLst/>
              </a:prstGeom>
              <a:solidFill>
                <a:srgbClr val="8FD792">
                  <a:alpha val="73000"/>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 name="36 Rectángulo"/>
              <p:cNvSpPr>
                <a:spLocks noChangeArrowheads="1"/>
              </p:cNvSpPr>
              <p:nvPr userDrawn="1"/>
            </p:nvSpPr>
            <p:spPr bwMode="auto">
              <a:xfrm>
                <a:off x="925074" y="0"/>
                <a:ext cx="35761" cy="6858000"/>
              </a:xfrm>
              <a:prstGeom prst="rect">
                <a:avLst/>
              </a:prstGeom>
              <a:solidFill>
                <a:srgbClr val="8FD792">
                  <a:alpha val="59000"/>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 name="37 Rectángulo"/>
              <p:cNvSpPr>
                <a:spLocks noChangeArrowheads="1"/>
              </p:cNvSpPr>
              <p:nvPr userDrawn="1"/>
            </p:nvSpPr>
            <p:spPr bwMode="auto">
              <a:xfrm>
                <a:off x="705742" y="0"/>
                <a:ext cx="72714" cy="6858000"/>
              </a:xfrm>
              <a:prstGeom prst="rect">
                <a:avLst/>
              </a:prstGeom>
              <a:solidFill>
                <a:schemeClr val="bg1">
                  <a:alpha val="71000"/>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9" name="38 Rectángulo"/>
              <p:cNvSpPr>
                <a:spLocks noChangeArrowheads="1"/>
              </p:cNvSpPr>
              <p:nvPr userDrawn="1"/>
            </p:nvSpPr>
            <p:spPr bwMode="auto">
              <a:xfrm>
                <a:off x="515018" y="0"/>
                <a:ext cx="45297" cy="6858000"/>
              </a:xfrm>
              <a:prstGeom prst="rect">
                <a:avLst/>
              </a:prstGeom>
              <a:solidFill>
                <a:schemeClr val="bg1"/>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0" name="39 Rectángulo"/>
              <p:cNvSpPr>
                <a:spLocks noChangeArrowheads="1"/>
              </p:cNvSpPr>
              <p:nvPr userDrawn="1"/>
            </p:nvSpPr>
            <p:spPr bwMode="auto">
              <a:xfrm>
                <a:off x="960835" y="0"/>
                <a:ext cx="72714" cy="6858000"/>
              </a:xfrm>
              <a:prstGeom prst="rect">
                <a:avLst/>
              </a:prstGeom>
              <a:solidFill>
                <a:schemeClr val="bg1">
                  <a:alpha val="58000"/>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1" name="40 Rectángulo"/>
              <p:cNvSpPr>
                <a:spLocks noChangeArrowheads="1"/>
              </p:cNvSpPr>
              <p:nvPr userDrawn="1"/>
            </p:nvSpPr>
            <p:spPr bwMode="auto">
              <a:xfrm>
                <a:off x="497138" y="0"/>
                <a:ext cx="17880"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2" name="41 Rectángulo"/>
              <p:cNvSpPr>
                <a:spLocks noChangeArrowheads="1"/>
              </p:cNvSpPr>
              <p:nvPr userDrawn="1"/>
            </p:nvSpPr>
            <p:spPr bwMode="auto">
              <a:xfrm>
                <a:off x="1116990" y="0"/>
                <a:ext cx="17880"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3" name="42 Rectángulo"/>
              <p:cNvSpPr>
                <a:spLocks noChangeArrowheads="1"/>
              </p:cNvSpPr>
              <p:nvPr userDrawn="1"/>
            </p:nvSpPr>
            <p:spPr bwMode="auto">
              <a:xfrm>
                <a:off x="450649" y="0"/>
                <a:ext cx="17881" cy="6858000"/>
              </a:xfrm>
              <a:prstGeom prst="rect">
                <a:avLst/>
              </a:prstGeom>
              <a:solidFill>
                <a:schemeClr val="bg1">
                  <a:alpha val="89803"/>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4" name="43 Rectángulo"/>
              <p:cNvSpPr>
                <a:spLocks noChangeArrowheads="1"/>
              </p:cNvSpPr>
              <p:nvPr userDrawn="1"/>
            </p:nvSpPr>
            <p:spPr bwMode="auto">
              <a:xfrm>
                <a:off x="1350627" y="0"/>
                <a:ext cx="17880"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5" name="44 Rectángulo"/>
              <p:cNvSpPr>
                <a:spLocks noChangeArrowheads="1"/>
              </p:cNvSpPr>
              <p:nvPr userDrawn="1"/>
            </p:nvSpPr>
            <p:spPr bwMode="auto">
              <a:xfrm>
                <a:off x="227741" y="0"/>
                <a:ext cx="71521"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6" name="45 Rectángulo"/>
              <p:cNvSpPr>
                <a:spLocks noChangeArrowheads="1"/>
              </p:cNvSpPr>
              <p:nvPr userDrawn="1"/>
            </p:nvSpPr>
            <p:spPr bwMode="auto">
              <a:xfrm>
                <a:off x="907194" y="0"/>
                <a:ext cx="17880"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grpSp>
      <p:pic>
        <p:nvPicPr>
          <p:cNvPr id="29" name="Picture 3"/>
          <p:cNvPicPr>
            <a:picLocks noChangeAspect="1" noChangeArrowheads="1"/>
          </p:cNvPicPr>
          <p:nvPr userDrawn="1"/>
        </p:nvPicPr>
        <p:blipFill>
          <a:blip r:embed="rId2"/>
          <a:srcRect/>
          <a:stretch>
            <a:fillRect/>
          </a:stretch>
        </p:blipFill>
        <p:spPr bwMode="auto">
          <a:xfrm>
            <a:off x="8991600" y="0"/>
            <a:ext cx="152400" cy="6858000"/>
          </a:xfrm>
          <a:prstGeom prst="rect">
            <a:avLst/>
          </a:prstGeom>
          <a:noFill/>
          <a:ln w="9525">
            <a:noFill/>
            <a:miter lim="800000"/>
            <a:headEnd/>
            <a:tailEnd/>
          </a:ln>
        </p:spPr>
      </p:pic>
      <p:pic>
        <p:nvPicPr>
          <p:cNvPr id="30" name="Picture 30" descr="ict_psp_logo"/>
          <p:cNvPicPr>
            <a:picLocks noChangeAspect="1" noChangeArrowheads="1"/>
          </p:cNvPicPr>
          <p:nvPr userDrawn="1"/>
        </p:nvPicPr>
        <p:blipFill>
          <a:blip r:embed="rId3" r:link="rId4"/>
          <a:srcRect/>
          <a:stretch>
            <a:fillRect/>
          </a:stretch>
        </p:blipFill>
        <p:spPr bwMode="auto">
          <a:xfrm>
            <a:off x="7634288" y="128588"/>
            <a:ext cx="1192212" cy="849312"/>
          </a:xfrm>
          <a:prstGeom prst="rect">
            <a:avLst/>
          </a:prstGeom>
          <a:noFill/>
          <a:ln w="9525">
            <a:noFill/>
            <a:miter lim="800000"/>
            <a:headEnd/>
            <a:tailEnd/>
          </a:ln>
        </p:spPr>
      </p:pic>
      <p:sp>
        <p:nvSpPr>
          <p:cNvPr id="31" name="63 Rectángulo"/>
          <p:cNvSpPr>
            <a:spLocks noChangeArrowheads="1"/>
          </p:cNvSpPr>
          <p:nvPr userDrawn="1"/>
        </p:nvSpPr>
        <p:spPr bwMode="auto">
          <a:xfrm>
            <a:off x="5773738" y="6292850"/>
            <a:ext cx="2185987" cy="400050"/>
          </a:xfrm>
          <a:prstGeom prst="rect">
            <a:avLst/>
          </a:prstGeom>
          <a:noFill/>
          <a:ln>
            <a:noFill/>
          </a:ln>
          <a:extLst>
            <a:ext uri="{909E8E84-426E-40DD-AFC4-6F175D3DCCD1}"/>
            <a:ext uri="{91240B29-F687-4F45-9708-019B960494DF}"/>
          </a:extLst>
        </p:spPr>
        <p:txBody>
          <a:bodyPr>
            <a:spAutoFit/>
          </a:bodyPr>
          <a:lstStyle/>
          <a:p>
            <a:pPr algn="r">
              <a:buClr>
                <a:schemeClr val="folHlink"/>
              </a:buClr>
              <a:defRPr/>
            </a:pPr>
            <a:r>
              <a:rPr lang="en-US" sz="1000">
                <a:solidFill>
                  <a:schemeClr val="tx1"/>
                </a:solidFill>
              </a:rPr>
              <a:t>Project co-funded by the European Commission within the  ICT PSP</a:t>
            </a:r>
            <a:endParaRPr lang="es-ES_tradnl" sz="1000">
              <a:solidFill>
                <a:schemeClr val="tx1"/>
              </a:solidFill>
            </a:endParaRPr>
          </a:p>
        </p:txBody>
      </p:sp>
      <p:sp>
        <p:nvSpPr>
          <p:cNvPr id="32" name="64 Rectángulo"/>
          <p:cNvSpPr>
            <a:spLocks noChangeArrowheads="1"/>
          </p:cNvSpPr>
          <p:nvPr userDrawn="1"/>
        </p:nvSpPr>
        <p:spPr bwMode="auto">
          <a:xfrm>
            <a:off x="5773738" y="6153150"/>
            <a:ext cx="14287" cy="539750"/>
          </a:xfrm>
          <a:prstGeom prst="rect">
            <a:avLst/>
          </a:prstGeom>
          <a:solidFill>
            <a:srgbClr val="00B050">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nvGrpSpPr>
          <p:cNvPr id="33" name="65 Grupo"/>
          <p:cNvGrpSpPr>
            <a:grpSpLocks/>
          </p:cNvGrpSpPr>
          <p:nvPr userDrawn="1"/>
        </p:nvGrpSpPr>
        <p:grpSpPr bwMode="auto">
          <a:xfrm>
            <a:off x="0" y="6337300"/>
            <a:ext cx="5773738" cy="266700"/>
            <a:chOff x="1" y="6338032"/>
            <a:chExt cx="5773483" cy="266353"/>
          </a:xfrm>
        </p:grpSpPr>
        <p:grpSp>
          <p:nvGrpSpPr>
            <p:cNvPr id="34" name="66 Grupo"/>
            <p:cNvGrpSpPr>
              <a:grpSpLocks/>
            </p:cNvGrpSpPr>
            <p:nvPr userDrawn="1"/>
          </p:nvGrpSpPr>
          <p:grpSpPr bwMode="auto">
            <a:xfrm rot="-5400000">
              <a:off x="2753566" y="3584468"/>
              <a:ext cx="266353" cy="5773484"/>
              <a:chOff x="10805" y="-1"/>
              <a:chExt cx="1357704" cy="6858002"/>
            </a:xfrm>
          </p:grpSpPr>
          <p:sp>
            <p:nvSpPr>
              <p:cNvPr id="49" name="81 Rectángulo"/>
              <p:cNvSpPr>
                <a:spLocks noChangeArrowheads="1"/>
              </p:cNvSpPr>
              <p:nvPr userDrawn="1"/>
            </p:nvSpPr>
            <p:spPr bwMode="auto">
              <a:xfrm>
                <a:off x="293658" y="-1"/>
                <a:ext cx="735426" cy="6858001"/>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0" name="82 Rectángulo"/>
              <p:cNvSpPr>
                <a:spLocks noChangeArrowheads="1"/>
              </p:cNvSpPr>
              <p:nvPr userDrawn="1"/>
            </p:nvSpPr>
            <p:spPr bwMode="auto">
              <a:xfrm>
                <a:off x="1012920" y="-1"/>
                <a:ext cx="80816" cy="6858001"/>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1" name="83 Rectángulo"/>
              <p:cNvSpPr>
                <a:spLocks noChangeArrowheads="1"/>
              </p:cNvSpPr>
              <p:nvPr userDrawn="1"/>
            </p:nvSpPr>
            <p:spPr bwMode="auto">
              <a:xfrm>
                <a:off x="932105" y="-1"/>
                <a:ext cx="40405" cy="6858001"/>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2" name="84 Rectángulo"/>
              <p:cNvSpPr>
                <a:spLocks noChangeArrowheads="1"/>
              </p:cNvSpPr>
              <p:nvPr userDrawn="1"/>
            </p:nvSpPr>
            <p:spPr bwMode="auto">
              <a:xfrm>
                <a:off x="713902" y="0"/>
                <a:ext cx="72737" cy="6858001"/>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3" name="85 Rectángulo"/>
              <p:cNvSpPr>
                <a:spLocks noChangeArrowheads="1"/>
              </p:cNvSpPr>
              <p:nvPr userDrawn="1"/>
            </p:nvSpPr>
            <p:spPr bwMode="auto">
              <a:xfrm>
                <a:off x="511863" y="-1"/>
                <a:ext cx="48489" cy="6858001"/>
              </a:xfrm>
              <a:prstGeom prst="rect">
                <a:avLst/>
              </a:prstGeom>
              <a:solidFill>
                <a:schemeClr val="bg1">
                  <a:alpha val="85097"/>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4" name="86 Rectángulo"/>
              <p:cNvSpPr>
                <a:spLocks noChangeArrowheads="1"/>
              </p:cNvSpPr>
              <p:nvPr userDrawn="1"/>
            </p:nvSpPr>
            <p:spPr bwMode="auto">
              <a:xfrm>
                <a:off x="964433" y="0"/>
                <a:ext cx="64653" cy="6858001"/>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5" name="87 Rectángulo"/>
              <p:cNvSpPr>
                <a:spLocks noChangeArrowheads="1"/>
              </p:cNvSpPr>
              <p:nvPr userDrawn="1"/>
            </p:nvSpPr>
            <p:spPr bwMode="auto">
              <a:xfrm>
                <a:off x="495700" y="-1"/>
                <a:ext cx="16163" cy="6858001"/>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6" name="88 Rectángulo"/>
              <p:cNvSpPr>
                <a:spLocks noChangeArrowheads="1"/>
              </p:cNvSpPr>
              <p:nvPr userDrawn="1"/>
            </p:nvSpPr>
            <p:spPr bwMode="auto">
              <a:xfrm>
                <a:off x="1117978" y="-1"/>
                <a:ext cx="16163" cy="6858001"/>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7" name="89 Rectángulo"/>
              <p:cNvSpPr>
                <a:spLocks noChangeArrowheads="1"/>
              </p:cNvSpPr>
              <p:nvPr userDrawn="1"/>
            </p:nvSpPr>
            <p:spPr bwMode="auto">
              <a:xfrm>
                <a:off x="455289" y="-1"/>
                <a:ext cx="24247" cy="6858001"/>
              </a:xfrm>
              <a:prstGeom prst="rect">
                <a:avLst/>
              </a:prstGeom>
              <a:solidFill>
                <a:schemeClr val="bg1">
                  <a:alpha val="89803"/>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8" name="90 Rectángulo"/>
              <p:cNvSpPr>
                <a:spLocks noChangeArrowheads="1"/>
              </p:cNvSpPr>
              <p:nvPr userDrawn="1"/>
            </p:nvSpPr>
            <p:spPr bwMode="auto">
              <a:xfrm>
                <a:off x="1352346" y="-1"/>
                <a:ext cx="16163" cy="6858001"/>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9" name="91 Rectángulo"/>
              <p:cNvSpPr>
                <a:spLocks noChangeArrowheads="1"/>
              </p:cNvSpPr>
              <p:nvPr userDrawn="1"/>
            </p:nvSpPr>
            <p:spPr bwMode="auto">
              <a:xfrm>
                <a:off x="10805" y="-1"/>
                <a:ext cx="48489" cy="6858001"/>
              </a:xfrm>
              <a:prstGeom prst="rect">
                <a:avLst/>
              </a:prstGeom>
              <a:solidFill>
                <a:srgbClr val="8FD792">
                  <a:alpha val="6588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60" name="92 Rectángulo"/>
              <p:cNvSpPr>
                <a:spLocks noChangeArrowheads="1"/>
              </p:cNvSpPr>
              <p:nvPr userDrawn="1"/>
            </p:nvSpPr>
            <p:spPr bwMode="auto">
              <a:xfrm>
                <a:off x="237089" y="-1"/>
                <a:ext cx="72732" cy="6858001"/>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61" name="93 Rectángulo"/>
              <p:cNvSpPr>
                <a:spLocks noChangeArrowheads="1"/>
              </p:cNvSpPr>
              <p:nvPr userDrawn="1"/>
            </p:nvSpPr>
            <p:spPr bwMode="auto">
              <a:xfrm>
                <a:off x="907857" y="-1"/>
                <a:ext cx="16163" cy="6858001"/>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grpSp>
          <p:nvGrpSpPr>
            <p:cNvPr id="35" name="67 Grupo"/>
            <p:cNvGrpSpPr>
              <a:grpSpLocks/>
            </p:cNvGrpSpPr>
            <p:nvPr userDrawn="1"/>
          </p:nvGrpSpPr>
          <p:grpSpPr bwMode="auto">
            <a:xfrm rot="-5400000">
              <a:off x="2753566" y="3584468"/>
              <a:ext cx="266353" cy="5773484"/>
              <a:chOff x="10805" y="-2"/>
              <a:chExt cx="1357704" cy="6858002"/>
            </a:xfrm>
          </p:grpSpPr>
          <p:sp>
            <p:nvSpPr>
              <p:cNvPr id="36" name="68 Rectángulo"/>
              <p:cNvSpPr>
                <a:spLocks noChangeArrowheads="1"/>
              </p:cNvSpPr>
              <p:nvPr userDrawn="1"/>
            </p:nvSpPr>
            <p:spPr bwMode="auto">
              <a:xfrm>
                <a:off x="293658" y="-2"/>
                <a:ext cx="735426" cy="6858001"/>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37" name="69 Rectángulo"/>
              <p:cNvSpPr>
                <a:spLocks noChangeArrowheads="1"/>
              </p:cNvSpPr>
              <p:nvPr userDrawn="1"/>
            </p:nvSpPr>
            <p:spPr bwMode="auto">
              <a:xfrm>
                <a:off x="1012920" y="-2"/>
                <a:ext cx="80816" cy="6858001"/>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38" name="70 Rectángulo"/>
              <p:cNvSpPr>
                <a:spLocks noChangeArrowheads="1"/>
              </p:cNvSpPr>
              <p:nvPr userDrawn="1"/>
            </p:nvSpPr>
            <p:spPr bwMode="auto">
              <a:xfrm>
                <a:off x="932105" y="-2"/>
                <a:ext cx="40405" cy="6858001"/>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39" name="71 Rectángulo"/>
              <p:cNvSpPr>
                <a:spLocks noChangeArrowheads="1"/>
              </p:cNvSpPr>
              <p:nvPr userDrawn="1"/>
            </p:nvSpPr>
            <p:spPr bwMode="auto">
              <a:xfrm>
                <a:off x="713902" y="-1"/>
                <a:ext cx="72737" cy="6858001"/>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0" name="72 Rectángulo"/>
              <p:cNvSpPr>
                <a:spLocks noChangeArrowheads="1"/>
              </p:cNvSpPr>
              <p:nvPr userDrawn="1"/>
            </p:nvSpPr>
            <p:spPr bwMode="auto">
              <a:xfrm>
                <a:off x="511863" y="-2"/>
                <a:ext cx="48489" cy="6858001"/>
              </a:xfrm>
              <a:prstGeom prst="rect">
                <a:avLst/>
              </a:prstGeom>
              <a:solidFill>
                <a:schemeClr val="bg1">
                  <a:alpha val="85097"/>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1" name="73 Rectángulo"/>
              <p:cNvSpPr>
                <a:spLocks noChangeArrowheads="1"/>
              </p:cNvSpPr>
              <p:nvPr userDrawn="1"/>
            </p:nvSpPr>
            <p:spPr bwMode="auto">
              <a:xfrm>
                <a:off x="964433" y="-1"/>
                <a:ext cx="64653" cy="6858001"/>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2" name="74 Rectángulo"/>
              <p:cNvSpPr>
                <a:spLocks noChangeArrowheads="1"/>
              </p:cNvSpPr>
              <p:nvPr userDrawn="1"/>
            </p:nvSpPr>
            <p:spPr bwMode="auto">
              <a:xfrm>
                <a:off x="495700" y="-2"/>
                <a:ext cx="16163" cy="6858001"/>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3" name="75 Rectángulo"/>
              <p:cNvSpPr>
                <a:spLocks noChangeArrowheads="1"/>
              </p:cNvSpPr>
              <p:nvPr userDrawn="1"/>
            </p:nvSpPr>
            <p:spPr bwMode="auto">
              <a:xfrm>
                <a:off x="1117978" y="-2"/>
                <a:ext cx="16163" cy="6858001"/>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4" name="76 Rectángulo"/>
              <p:cNvSpPr>
                <a:spLocks noChangeArrowheads="1"/>
              </p:cNvSpPr>
              <p:nvPr userDrawn="1"/>
            </p:nvSpPr>
            <p:spPr bwMode="auto">
              <a:xfrm>
                <a:off x="455289" y="-2"/>
                <a:ext cx="24247" cy="6858001"/>
              </a:xfrm>
              <a:prstGeom prst="rect">
                <a:avLst/>
              </a:prstGeom>
              <a:solidFill>
                <a:schemeClr val="bg1">
                  <a:alpha val="89803"/>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5" name="77 Rectángulo"/>
              <p:cNvSpPr>
                <a:spLocks noChangeArrowheads="1"/>
              </p:cNvSpPr>
              <p:nvPr userDrawn="1"/>
            </p:nvSpPr>
            <p:spPr bwMode="auto">
              <a:xfrm>
                <a:off x="1352346" y="-2"/>
                <a:ext cx="16163" cy="6858001"/>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6" name="78 Rectángulo"/>
              <p:cNvSpPr>
                <a:spLocks noChangeArrowheads="1"/>
              </p:cNvSpPr>
              <p:nvPr userDrawn="1"/>
            </p:nvSpPr>
            <p:spPr bwMode="auto">
              <a:xfrm>
                <a:off x="10805" y="-2"/>
                <a:ext cx="48489" cy="6858001"/>
              </a:xfrm>
              <a:prstGeom prst="rect">
                <a:avLst/>
              </a:prstGeom>
              <a:solidFill>
                <a:srgbClr val="8FD792">
                  <a:alpha val="6588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7" name="79 Rectángulo"/>
              <p:cNvSpPr>
                <a:spLocks noChangeArrowheads="1"/>
              </p:cNvSpPr>
              <p:nvPr userDrawn="1"/>
            </p:nvSpPr>
            <p:spPr bwMode="auto">
              <a:xfrm>
                <a:off x="237089" y="-2"/>
                <a:ext cx="72732" cy="6858001"/>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8" name="80 Rectángulo"/>
              <p:cNvSpPr>
                <a:spLocks noChangeArrowheads="1"/>
              </p:cNvSpPr>
              <p:nvPr userDrawn="1"/>
            </p:nvSpPr>
            <p:spPr bwMode="auto">
              <a:xfrm>
                <a:off x="907857" y="-2"/>
                <a:ext cx="16163" cy="6858001"/>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grpSp>
      <p:grpSp>
        <p:nvGrpSpPr>
          <p:cNvPr id="62" name="94 Grupo"/>
          <p:cNvGrpSpPr>
            <a:grpSpLocks/>
          </p:cNvGrpSpPr>
          <p:nvPr userDrawn="1"/>
        </p:nvGrpSpPr>
        <p:grpSpPr bwMode="auto">
          <a:xfrm>
            <a:off x="8612188" y="6337300"/>
            <a:ext cx="531812" cy="266700"/>
            <a:chOff x="1" y="6338032"/>
            <a:chExt cx="5773483" cy="266353"/>
          </a:xfrm>
        </p:grpSpPr>
        <p:grpSp>
          <p:nvGrpSpPr>
            <p:cNvPr id="63" name="95 Grupo"/>
            <p:cNvGrpSpPr>
              <a:grpSpLocks/>
            </p:cNvGrpSpPr>
            <p:nvPr userDrawn="1"/>
          </p:nvGrpSpPr>
          <p:grpSpPr bwMode="auto">
            <a:xfrm rot="-5400000">
              <a:off x="2753569" y="3584465"/>
              <a:ext cx="266354" cy="5773487"/>
              <a:chOff x="10808" y="0"/>
              <a:chExt cx="1357704" cy="6858006"/>
            </a:xfrm>
          </p:grpSpPr>
          <p:sp>
            <p:nvSpPr>
              <p:cNvPr id="78" name="110 Rectángulo"/>
              <p:cNvSpPr>
                <a:spLocks noChangeArrowheads="1"/>
              </p:cNvSpPr>
              <p:nvPr userDrawn="1"/>
            </p:nvSpPr>
            <p:spPr bwMode="auto">
              <a:xfrm>
                <a:off x="293660" y="0"/>
                <a:ext cx="735426"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9" name="111 Rectángulo"/>
              <p:cNvSpPr>
                <a:spLocks noChangeArrowheads="1"/>
              </p:cNvSpPr>
              <p:nvPr userDrawn="1"/>
            </p:nvSpPr>
            <p:spPr bwMode="auto">
              <a:xfrm>
                <a:off x="1012923" y="0"/>
                <a:ext cx="80816"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0" name="112 Rectángulo"/>
              <p:cNvSpPr>
                <a:spLocks noChangeArrowheads="1"/>
              </p:cNvSpPr>
              <p:nvPr userDrawn="1"/>
            </p:nvSpPr>
            <p:spPr bwMode="auto">
              <a:xfrm>
                <a:off x="932107" y="0"/>
                <a:ext cx="40405"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1" name="113 Rectángulo"/>
              <p:cNvSpPr>
                <a:spLocks noChangeArrowheads="1"/>
              </p:cNvSpPr>
              <p:nvPr userDrawn="1"/>
            </p:nvSpPr>
            <p:spPr bwMode="auto">
              <a:xfrm>
                <a:off x="713905" y="6"/>
                <a:ext cx="72737"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2" name="114 Rectángulo"/>
              <p:cNvSpPr>
                <a:spLocks noChangeArrowheads="1"/>
              </p:cNvSpPr>
              <p:nvPr userDrawn="1"/>
            </p:nvSpPr>
            <p:spPr bwMode="auto">
              <a:xfrm>
                <a:off x="511865" y="0"/>
                <a:ext cx="48489" cy="6858000"/>
              </a:xfrm>
              <a:prstGeom prst="rect">
                <a:avLst/>
              </a:prstGeom>
              <a:solidFill>
                <a:schemeClr val="bg1">
                  <a:alpha val="85097"/>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3" name="115 Rectángulo"/>
              <p:cNvSpPr>
                <a:spLocks noChangeArrowheads="1"/>
              </p:cNvSpPr>
              <p:nvPr userDrawn="1"/>
            </p:nvSpPr>
            <p:spPr bwMode="auto">
              <a:xfrm>
                <a:off x="964436" y="6"/>
                <a:ext cx="64653"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4" name="116 Rectángulo"/>
              <p:cNvSpPr>
                <a:spLocks noChangeArrowheads="1"/>
              </p:cNvSpPr>
              <p:nvPr userDrawn="1"/>
            </p:nvSpPr>
            <p:spPr bwMode="auto">
              <a:xfrm>
                <a:off x="495702" y="0"/>
                <a:ext cx="16163"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5" name="117 Rectángulo"/>
              <p:cNvSpPr>
                <a:spLocks noChangeArrowheads="1"/>
              </p:cNvSpPr>
              <p:nvPr userDrawn="1"/>
            </p:nvSpPr>
            <p:spPr bwMode="auto">
              <a:xfrm>
                <a:off x="1117981" y="0"/>
                <a:ext cx="16163"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6" name="118 Rectángulo"/>
              <p:cNvSpPr>
                <a:spLocks noChangeArrowheads="1"/>
              </p:cNvSpPr>
              <p:nvPr userDrawn="1"/>
            </p:nvSpPr>
            <p:spPr bwMode="auto">
              <a:xfrm>
                <a:off x="455292" y="0"/>
                <a:ext cx="24247" cy="6858000"/>
              </a:xfrm>
              <a:prstGeom prst="rect">
                <a:avLst/>
              </a:prstGeom>
              <a:solidFill>
                <a:schemeClr val="bg1">
                  <a:alpha val="89803"/>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7" name="119 Rectángulo"/>
              <p:cNvSpPr>
                <a:spLocks noChangeArrowheads="1"/>
              </p:cNvSpPr>
              <p:nvPr userDrawn="1"/>
            </p:nvSpPr>
            <p:spPr bwMode="auto">
              <a:xfrm>
                <a:off x="1352349" y="0"/>
                <a:ext cx="16163"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8" name="120 Rectángulo"/>
              <p:cNvSpPr>
                <a:spLocks noChangeArrowheads="1"/>
              </p:cNvSpPr>
              <p:nvPr userDrawn="1"/>
            </p:nvSpPr>
            <p:spPr bwMode="auto">
              <a:xfrm>
                <a:off x="10808" y="0"/>
                <a:ext cx="48489" cy="6858000"/>
              </a:xfrm>
              <a:prstGeom prst="rect">
                <a:avLst/>
              </a:prstGeom>
              <a:solidFill>
                <a:srgbClr val="8FD792">
                  <a:alpha val="6588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9" name="121 Rectángulo"/>
              <p:cNvSpPr>
                <a:spLocks noChangeArrowheads="1"/>
              </p:cNvSpPr>
              <p:nvPr userDrawn="1"/>
            </p:nvSpPr>
            <p:spPr bwMode="auto">
              <a:xfrm>
                <a:off x="237092" y="0"/>
                <a:ext cx="72732"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90" name="122 Rectángulo"/>
              <p:cNvSpPr>
                <a:spLocks noChangeArrowheads="1"/>
              </p:cNvSpPr>
              <p:nvPr userDrawn="1"/>
            </p:nvSpPr>
            <p:spPr bwMode="auto">
              <a:xfrm>
                <a:off x="907860" y="0"/>
                <a:ext cx="16163"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grpSp>
          <p:nvGrpSpPr>
            <p:cNvPr id="64" name="96 Grupo"/>
            <p:cNvGrpSpPr>
              <a:grpSpLocks/>
            </p:cNvGrpSpPr>
            <p:nvPr userDrawn="1"/>
          </p:nvGrpSpPr>
          <p:grpSpPr bwMode="auto">
            <a:xfrm rot="-5400000">
              <a:off x="2753559" y="3584464"/>
              <a:ext cx="266354" cy="5773488"/>
              <a:chOff x="10808" y="-13"/>
              <a:chExt cx="1357704" cy="6858007"/>
            </a:xfrm>
          </p:grpSpPr>
          <p:sp>
            <p:nvSpPr>
              <p:cNvPr id="65" name="97 Rectángulo"/>
              <p:cNvSpPr>
                <a:spLocks noChangeArrowheads="1"/>
              </p:cNvSpPr>
              <p:nvPr userDrawn="1"/>
            </p:nvSpPr>
            <p:spPr bwMode="auto">
              <a:xfrm>
                <a:off x="293660" y="-13"/>
                <a:ext cx="735426"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66" name="98 Rectángulo"/>
              <p:cNvSpPr>
                <a:spLocks noChangeArrowheads="1"/>
              </p:cNvSpPr>
              <p:nvPr userDrawn="1"/>
            </p:nvSpPr>
            <p:spPr bwMode="auto">
              <a:xfrm>
                <a:off x="1012923" y="-13"/>
                <a:ext cx="80816"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67" name="99 Rectángulo"/>
              <p:cNvSpPr>
                <a:spLocks noChangeArrowheads="1"/>
              </p:cNvSpPr>
              <p:nvPr userDrawn="1"/>
            </p:nvSpPr>
            <p:spPr bwMode="auto">
              <a:xfrm>
                <a:off x="932107" y="-13"/>
                <a:ext cx="40405"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68" name="100 Rectángulo"/>
              <p:cNvSpPr>
                <a:spLocks noChangeArrowheads="1"/>
              </p:cNvSpPr>
              <p:nvPr userDrawn="1"/>
            </p:nvSpPr>
            <p:spPr bwMode="auto">
              <a:xfrm>
                <a:off x="713905" y="-6"/>
                <a:ext cx="72737"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69" name="101 Rectángulo"/>
              <p:cNvSpPr>
                <a:spLocks noChangeArrowheads="1"/>
              </p:cNvSpPr>
              <p:nvPr userDrawn="1"/>
            </p:nvSpPr>
            <p:spPr bwMode="auto">
              <a:xfrm>
                <a:off x="511865" y="-13"/>
                <a:ext cx="48489" cy="6858000"/>
              </a:xfrm>
              <a:prstGeom prst="rect">
                <a:avLst/>
              </a:prstGeom>
              <a:solidFill>
                <a:schemeClr val="bg1">
                  <a:alpha val="85097"/>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0" name="102 Rectángulo"/>
              <p:cNvSpPr>
                <a:spLocks noChangeArrowheads="1"/>
              </p:cNvSpPr>
              <p:nvPr userDrawn="1"/>
            </p:nvSpPr>
            <p:spPr bwMode="auto">
              <a:xfrm>
                <a:off x="964436" y="-6"/>
                <a:ext cx="64653"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1" name="103 Rectángulo"/>
              <p:cNvSpPr>
                <a:spLocks noChangeArrowheads="1"/>
              </p:cNvSpPr>
              <p:nvPr userDrawn="1"/>
            </p:nvSpPr>
            <p:spPr bwMode="auto">
              <a:xfrm>
                <a:off x="495702" y="-13"/>
                <a:ext cx="16163"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2" name="104 Rectángulo"/>
              <p:cNvSpPr>
                <a:spLocks noChangeArrowheads="1"/>
              </p:cNvSpPr>
              <p:nvPr userDrawn="1"/>
            </p:nvSpPr>
            <p:spPr bwMode="auto">
              <a:xfrm>
                <a:off x="1117981" y="-13"/>
                <a:ext cx="16163"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3" name="105 Rectángulo"/>
              <p:cNvSpPr>
                <a:spLocks noChangeArrowheads="1"/>
              </p:cNvSpPr>
              <p:nvPr userDrawn="1"/>
            </p:nvSpPr>
            <p:spPr bwMode="auto">
              <a:xfrm>
                <a:off x="455292" y="-13"/>
                <a:ext cx="24247" cy="6858000"/>
              </a:xfrm>
              <a:prstGeom prst="rect">
                <a:avLst/>
              </a:prstGeom>
              <a:solidFill>
                <a:schemeClr val="bg1">
                  <a:alpha val="89803"/>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4" name="106 Rectángulo"/>
              <p:cNvSpPr>
                <a:spLocks noChangeArrowheads="1"/>
              </p:cNvSpPr>
              <p:nvPr userDrawn="1"/>
            </p:nvSpPr>
            <p:spPr bwMode="auto">
              <a:xfrm>
                <a:off x="1352349" y="-13"/>
                <a:ext cx="16163"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5" name="107 Rectángulo"/>
              <p:cNvSpPr>
                <a:spLocks noChangeArrowheads="1"/>
              </p:cNvSpPr>
              <p:nvPr userDrawn="1"/>
            </p:nvSpPr>
            <p:spPr bwMode="auto">
              <a:xfrm>
                <a:off x="10808" y="-13"/>
                <a:ext cx="48489" cy="6858000"/>
              </a:xfrm>
              <a:prstGeom prst="rect">
                <a:avLst/>
              </a:prstGeom>
              <a:solidFill>
                <a:srgbClr val="8FD792">
                  <a:alpha val="6588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6" name="108 Rectángulo"/>
              <p:cNvSpPr>
                <a:spLocks noChangeArrowheads="1"/>
              </p:cNvSpPr>
              <p:nvPr userDrawn="1"/>
            </p:nvSpPr>
            <p:spPr bwMode="auto">
              <a:xfrm>
                <a:off x="237092" y="-13"/>
                <a:ext cx="72732"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7" name="109 Rectángulo"/>
              <p:cNvSpPr>
                <a:spLocks noChangeArrowheads="1"/>
              </p:cNvSpPr>
              <p:nvPr userDrawn="1"/>
            </p:nvSpPr>
            <p:spPr bwMode="auto">
              <a:xfrm>
                <a:off x="907860" y="-13"/>
                <a:ext cx="16163"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grpSp>
      <p:sp>
        <p:nvSpPr>
          <p:cNvPr id="91" name="123 Rectángulo"/>
          <p:cNvSpPr>
            <a:spLocks noChangeArrowheads="1"/>
          </p:cNvSpPr>
          <p:nvPr userDrawn="1"/>
        </p:nvSpPr>
        <p:spPr bwMode="auto">
          <a:xfrm>
            <a:off x="8612188" y="6153150"/>
            <a:ext cx="14287" cy="539750"/>
          </a:xfrm>
          <a:prstGeom prst="rect">
            <a:avLst/>
          </a:prstGeom>
          <a:solidFill>
            <a:srgbClr val="00B050">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pic>
        <p:nvPicPr>
          <p:cNvPr id="92" name="Picture 3"/>
          <p:cNvPicPr>
            <a:picLocks noChangeAspect="1" noChangeArrowheads="1"/>
          </p:cNvPicPr>
          <p:nvPr userDrawn="1"/>
        </p:nvPicPr>
        <p:blipFill>
          <a:blip r:embed="rId5"/>
          <a:srcRect/>
          <a:stretch>
            <a:fillRect/>
          </a:stretch>
        </p:blipFill>
        <p:spPr bwMode="auto">
          <a:xfrm>
            <a:off x="606425" y="782638"/>
            <a:ext cx="2840038" cy="568325"/>
          </a:xfrm>
          <a:prstGeom prst="rect">
            <a:avLst/>
          </a:prstGeom>
          <a:noFill/>
          <a:ln w="9525">
            <a:noFill/>
            <a:miter lim="800000"/>
            <a:headEnd/>
            <a:tailEnd/>
          </a:ln>
        </p:spPr>
      </p:pic>
      <p:pic>
        <p:nvPicPr>
          <p:cNvPr id="93" name="Picture 2"/>
          <p:cNvPicPr>
            <a:picLocks noChangeAspect="1" noChangeArrowheads="1"/>
          </p:cNvPicPr>
          <p:nvPr userDrawn="1"/>
        </p:nvPicPr>
        <p:blipFill>
          <a:blip r:embed="rId6"/>
          <a:srcRect/>
          <a:stretch>
            <a:fillRect/>
          </a:stretch>
        </p:blipFill>
        <p:spPr bwMode="auto">
          <a:xfrm>
            <a:off x="7959725" y="6288088"/>
            <a:ext cx="581025" cy="3810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grpSp>
        <p:nvGrpSpPr>
          <p:cNvPr id="3" name="3 Grupo"/>
          <p:cNvGrpSpPr>
            <a:grpSpLocks/>
          </p:cNvGrpSpPr>
          <p:nvPr userDrawn="1"/>
        </p:nvGrpSpPr>
        <p:grpSpPr bwMode="auto">
          <a:xfrm>
            <a:off x="20638" y="0"/>
            <a:ext cx="850900" cy="6858000"/>
            <a:chOff x="605165" y="0"/>
            <a:chExt cx="1107568" cy="6858000"/>
          </a:xfrm>
        </p:grpSpPr>
        <p:grpSp>
          <p:nvGrpSpPr>
            <p:cNvPr id="4" name="4 Grupo"/>
            <p:cNvGrpSpPr>
              <a:grpSpLocks/>
            </p:cNvGrpSpPr>
            <p:nvPr userDrawn="1"/>
          </p:nvGrpSpPr>
          <p:grpSpPr bwMode="auto">
            <a:xfrm>
              <a:off x="605165" y="0"/>
              <a:ext cx="1107568" cy="6858000"/>
              <a:chOff x="227742" y="0"/>
              <a:chExt cx="1140766" cy="6858000"/>
            </a:xfrm>
          </p:grpSpPr>
          <p:sp>
            <p:nvSpPr>
              <p:cNvPr id="18" name="18 Rectángulo"/>
              <p:cNvSpPr>
                <a:spLocks noChangeArrowheads="1"/>
              </p:cNvSpPr>
              <p:nvPr userDrawn="1"/>
            </p:nvSpPr>
            <p:spPr bwMode="auto">
              <a:xfrm>
                <a:off x="285206" y="0"/>
                <a:ext cx="732133" cy="6858000"/>
              </a:xfrm>
              <a:prstGeom prst="rect">
                <a:avLst/>
              </a:prstGeom>
              <a:solidFill>
                <a:srgbClr val="8FD792">
                  <a:alpha val="41176"/>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9" name="19 Rectángulo"/>
              <p:cNvSpPr>
                <a:spLocks noChangeArrowheads="1"/>
              </p:cNvSpPr>
              <p:nvPr userDrawn="1"/>
            </p:nvSpPr>
            <p:spPr bwMode="auto">
              <a:xfrm>
                <a:off x="1010955" y="0"/>
                <a:ext cx="85132"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0" name="20 Rectángulo"/>
              <p:cNvSpPr>
                <a:spLocks noChangeArrowheads="1"/>
              </p:cNvSpPr>
              <p:nvPr userDrawn="1"/>
            </p:nvSpPr>
            <p:spPr bwMode="auto">
              <a:xfrm>
                <a:off x="925823" y="0"/>
                <a:ext cx="36180"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1" name="21 Rectángulo"/>
              <p:cNvSpPr>
                <a:spLocks noChangeArrowheads="1"/>
              </p:cNvSpPr>
              <p:nvPr userDrawn="1"/>
            </p:nvSpPr>
            <p:spPr bwMode="auto">
              <a:xfrm>
                <a:off x="706608" y="0"/>
                <a:ext cx="72362"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2" name="22 Rectángulo"/>
              <p:cNvSpPr>
                <a:spLocks noChangeArrowheads="1"/>
              </p:cNvSpPr>
              <p:nvPr userDrawn="1"/>
            </p:nvSpPr>
            <p:spPr bwMode="auto">
              <a:xfrm>
                <a:off x="515061" y="0"/>
                <a:ext cx="44695" cy="6858000"/>
              </a:xfrm>
              <a:prstGeom prst="rect">
                <a:avLst/>
              </a:prstGeom>
              <a:solidFill>
                <a:schemeClr val="bg1">
                  <a:alpha val="85097"/>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3" name="23 Rectángulo"/>
              <p:cNvSpPr>
                <a:spLocks noChangeArrowheads="1"/>
              </p:cNvSpPr>
              <p:nvPr userDrawn="1"/>
            </p:nvSpPr>
            <p:spPr bwMode="auto">
              <a:xfrm>
                <a:off x="962003" y="0"/>
                <a:ext cx="70234"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4" name="24 Rectángulo"/>
              <p:cNvSpPr>
                <a:spLocks noChangeArrowheads="1"/>
              </p:cNvSpPr>
              <p:nvPr userDrawn="1"/>
            </p:nvSpPr>
            <p:spPr bwMode="auto">
              <a:xfrm>
                <a:off x="495907" y="0"/>
                <a:ext cx="19154"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5" name="25 Rectángulo"/>
              <p:cNvSpPr>
                <a:spLocks noChangeArrowheads="1"/>
              </p:cNvSpPr>
              <p:nvPr userDrawn="1"/>
            </p:nvSpPr>
            <p:spPr bwMode="auto">
              <a:xfrm>
                <a:off x="1117370" y="0"/>
                <a:ext cx="17026"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6" name="26 Rectángulo"/>
              <p:cNvSpPr>
                <a:spLocks noChangeArrowheads="1"/>
              </p:cNvSpPr>
              <p:nvPr userDrawn="1"/>
            </p:nvSpPr>
            <p:spPr bwMode="auto">
              <a:xfrm>
                <a:off x="449085" y="0"/>
                <a:ext cx="19154" cy="6858000"/>
              </a:xfrm>
              <a:prstGeom prst="rect">
                <a:avLst/>
              </a:prstGeom>
              <a:solidFill>
                <a:schemeClr val="bg1">
                  <a:alpha val="89803"/>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7" name="27 Rectángulo"/>
              <p:cNvSpPr>
                <a:spLocks noChangeArrowheads="1"/>
              </p:cNvSpPr>
              <p:nvPr userDrawn="1"/>
            </p:nvSpPr>
            <p:spPr bwMode="auto">
              <a:xfrm>
                <a:off x="1351482" y="0"/>
                <a:ext cx="17026"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8" name="28 Rectángulo"/>
              <p:cNvSpPr>
                <a:spLocks noChangeArrowheads="1"/>
              </p:cNvSpPr>
              <p:nvPr userDrawn="1"/>
            </p:nvSpPr>
            <p:spPr bwMode="auto">
              <a:xfrm>
                <a:off x="227742" y="0"/>
                <a:ext cx="72362"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29" name="29 Rectángulo"/>
              <p:cNvSpPr>
                <a:spLocks noChangeArrowheads="1"/>
              </p:cNvSpPr>
              <p:nvPr userDrawn="1"/>
            </p:nvSpPr>
            <p:spPr bwMode="auto">
              <a:xfrm>
                <a:off x="906668" y="0"/>
                <a:ext cx="19155"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grpSp>
          <p:nvGrpSpPr>
            <p:cNvPr id="5" name="5 Grupo"/>
            <p:cNvGrpSpPr>
              <a:grpSpLocks/>
            </p:cNvGrpSpPr>
            <p:nvPr userDrawn="1"/>
          </p:nvGrpSpPr>
          <p:grpSpPr bwMode="auto">
            <a:xfrm>
              <a:off x="605165" y="0"/>
              <a:ext cx="1107568" cy="6858000"/>
              <a:chOff x="227742" y="0"/>
              <a:chExt cx="1140766" cy="6858000"/>
            </a:xfrm>
          </p:grpSpPr>
          <p:sp>
            <p:nvSpPr>
              <p:cNvPr id="6" name="6 Rectángulo"/>
              <p:cNvSpPr>
                <a:spLocks noChangeArrowheads="1"/>
              </p:cNvSpPr>
              <p:nvPr userDrawn="1"/>
            </p:nvSpPr>
            <p:spPr bwMode="auto">
              <a:xfrm>
                <a:off x="285206" y="0"/>
                <a:ext cx="732133" cy="6858000"/>
              </a:xfrm>
              <a:prstGeom prst="rect">
                <a:avLst/>
              </a:prstGeom>
              <a:solidFill>
                <a:srgbClr val="8FD792">
                  <a:alpha val="41176"/>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 name="7 Rectángulo"/>
              <p:cNvSpPr>
                <a:spLocks noChangeArrowheads="1"/>
              </p:cNvSpPr>
              <p:nvPr userDrawn="1"/>
            </p:nvSpPr>
            <p:spPr bwMode="auto">
              <a:xfrm>
                <a:off x="1010955" y="0"/>
                <a:ext cx="85132"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 name="8 Rectángulo"/>
              <p:cNvSpPr>
                <a:spLocks noChangeArrowheads="1"/>
              </p:cNvSpPr>
              <p:nvPr userDrawn="1"/>
            </p:nvSpPr>
            <p:spPr bwMode="auto">
              <a:xfrm>
                <a:off x="925823" y="0"/>
                <a:ext cx="36180"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9" name="9 Rectángulo"/>
              <p:cNvSpPr>
                <a:spLocks noChangeArrowheads="1"/>
              </p:cNvSpPr>
              <p:nvPr userDrawn="1"/>
            </p:nvSpPr>
            <p:spPr bwMode="auto">
              <a:xfrm>
                <a:off x="706608" y="0"/>
                <a:ext cx="72362"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0" name="10 Rectángulo"/>
              <p:cNvSpPr>
                <a:spLocks noChangeArrowheads="1"/>
              </p:cNvSpPr>
              <p:nvPr userDrawn="1"/>
            </p:nvSpPr>
            <p:spPr bwMode="auto">
              <a:xfrm>
                <a:off x="515061" y="0"/>
                <a:ext cx="44695" cy="6858000"/>
              </a:xfrm>
              <a:prstGeom prst="rect">
                <a:avLst/>
              </a:prstGeom>
              <a:solidFill>
                <a:schemeClr val="bg1">
                  <a:alpha val="85097"/>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1" name="11 Rectángulo"/>
              <p:cNvSpPr>
                <a:spLocks noChangeArrowheads="1"/>
              </p:cNvSpPr>
              <p:nvPr userDrawn="1"/>
            </p:nvSpPr>
            <p:spPr bwMode="auto">
              <a:xfrm>
                <a:off x="962003" y="0"/>
                <a:ext cx="70234"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2" name="12 Rectángulo"/>
              <p:cNvSpPr>
                <a:spLocks noChangeArrowheads="1"/>
              </p:cNvSpPr>
              <p:nvPr userDrawn="1"/>
            </p:nvSpPr>
            <p:spPr bwMode="auto">
              <a:xfrm>
                <a:off x="495907" y="0"/>
                <a:ext cx="19154"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3" name="13 Rectángulo"/>
              <p:cNvSpPr>
                <a:spLocks noChangeArrowheads="1"/>
              </p:cNvSpPr>
              <p:nvPr userDrawn="1"/>
            </p:nvSpPr>
            <p:spPr bwMode="auto">
              <a:xfrm>
                <a:off x="1117370" y="0"/>
                <a:ext cx="17026"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4" name="14 Rectángulo"/>
              <p:cNvSpPr>
                <a:spLocks noChangeArrowheads="1"/>
              </p:cNvSpPr>
              <p:nvPr userDrawn="1"/>
            </p:nvSpPr>
            <p:spPr bwMode="auto">
              <a:xfrm>
                <a:off x="449085" y="0"/>
                <a:ext cx="19154" cy="6858000"/>
              </a:xfrm>
              <a:prstGeom prst="rect">
                <a:avLst/>
              </a:prstGeom>
              <a:solidFill>
                <a:schemeClr val="bg1">
                  <a:alpha val="89803"/>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5" name="15 Rectángulo"/>
              <p:cNvSpPr>
                <a:spLocks noChangeArrowheads="1"/>
              </p:cNvSpPr>
              <p:nvPr userDrawn="1"/>
            </p:nvSpPr>
            <p:spPr bwMode="auto">
              <a:xfrm>
                <a:off x="1351482" y="0"/>
                <a:ext cx="17026"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6" name="16 Rectángulo"/>
              <p:cNvSpPr>
                <a:spLocks noChangeArrowheads="1"/>
              </p:cNvSpPr>
              <p:nvPr userDrawn="1"/>
            </p:nvSpPr>
            <p:spPr bwMode="auto">
              <a:xfrm>
                <a:off x="227742" y="0"/>
                <a:ext cx="72362"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17" name="17 Rectángulo"/>
              <p:cNvSpPr>
                <a:spLocks noChangeArrowheads="1"/>
              </p:cNvSpPr>
              <p:nvPr userDrawn="1"/>
            </p:nvSpPr>
            <p:spPr bwMode="auto">
              <a:xfrm>
                <a:off x="906668" y="0"/>
                <a:ext cx="19155"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grpSp>
      <p:sp>
        <p:nvSpPr>
          <p:cNvPr id="30" name="32 Rectángulo"/>
          <p:cNvSpPr>
            <a:spLocks noChangeArrowheads="1"/>
          </p:cNvSpPr>
          <p:nvPr userDrawn="1"/>
        </p:nvSpPr>
        <p:spPr bwMode="auto">
          <a:xfrm rot="16200000">
            <a:off x="4933156" y="-2885281"/>
            <a:ext cx="34925" cy="7380288"/>
          </a:xfrm>
          <a:prstGeom prst="rect">
            <a:avLst/>
          </a:prstGeom>
          <a:solidFill>
            <a:srgbClr val="777777"/>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nvGrpSpPr>
          <p:cNvPr id="31" name="33 Grupo"/>
          <p:cNvGrpSpPr>
            <a:grpSpLocks/>
          </p:cNvGrpSpPr>
          <p:nvPr userDrawn="1"/>
        </p:nvGrpSpPr>
        <p:grpSpPr bwMode="auto">
          <a:xfrm>
            <a:off x="0" y="6391275"/>
            <a:ext cx="7623175" cy="266700"/>
            <a:chOff x="1" y="6338032"/>
            <a:chExt cx="5773483" cy="266353"/>
          </a:xfrm>
        </p:grpSpPr>
        <p:grpSp>
          <p:nvGrpSpPr>
            <p:cNvPr id="32" name="34 Grupo"/>
            <p:cNvGrpSpPr>
              <a:grpSpLocks/>
            </p:cNvGrpSpPr>
            <p:nvPr userDrawn="1"/>
          </p:nvGrpSpPr>
          <p:grpSpPr bwMode="auto">
            <a:xfrm rot="-5400000">
              <a:off x="2753568" y="3584467"/>
              <a:ext cx="266353" cy="5773484"/>
              <a:chOff x="10811" y="0"/>
              <a:chExt cx="1357703" cy="6858002"/>
            </a:xfrm>
          </p:grpSpPr>
          <p:sp>
            <p:nvSpPr>
              <p:cNvPr id="47" name="49 Rectángulo"/>
              <p:cNvSpPr>
                <a:spLocks noChangeArrowheads="1"/>
              </p:cNvSpPr>
              <p:nvPr userDrawn="1"/>
            </p:nvSpPr>
            <p:spPr bwMode="auto">
              <a:xfrm>
                <a:off x="293663" y="0"/>
                <a:ext cx="735426" cy="6858001"/>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8" name="50 Rectángulo"/>
              <p:cNvSpPr>
                <a:spLocks noChangeArrowheads="1"/>
              </p:cNvSpPr>
              <p:nvPr userDrawn="1"/>
            </p:nvSpPr>
            <p:spPr bwMode="auto">
              <a:xfrm>
                <a:off x="1012925" y="0"/>
                <a:ext cx="80816" cy="6858001"/>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9" name="51 Rectángulo"/>
              <p:cNvSpPr>
                <a:spLocks noChangeArrowheads="1"/>
              </p:cNvSpPr>
              <p:nvPr userDrawn="1"/>
            </p:nvSpPr>
            <p:spPr bwMode="auto">
              <a:xfrm>
                <a:off x="932110" y="0"/>
                <a:ext cx="40405" cy="6858001"/>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0" name="52 Rectángulo"/>
              <p:cNvSpPr>
                <a:spLocks noChangeArrowheads="1"/>
              </p:cNvSpPr>
              <p:nvPr userDrawn="1"/>
            </p:nvSpPr>
            <p:spPr bwMode="auto">
              <a:xfrm>
                <a:off x="713907" y="1"/>
                <a:ext cx="72737" cy="6858001"/>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1" name="53 Rectángulo"/>
              <p:cNvSpPr>
                <a:spLocks noChangeArrowheads="1"/>
              </p:cNvSpPr>
              <p:nvPr userDrawn="1"/>
            </p:nvSpPr>
            <p:spPr bwMode="auto">
              <a:xfrm>
                <a:off x="511868" y="0"/>
                <a:ext cx="48489" cy="6858001"/>
              </a:xfrm>
              <a:prstGeom prst="rect">
                <a:avLst/>
              </a:prstGeom>
              <a:solidFill>
                <a:schemeClr val="bg1">
                  <a:alpha val="85097"/>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2" name="54 Rectángulo"/>
              <p:cNvSpPr>
                <a:spLocks noChangeArrowheads="1"/>
              </p:cNvSpPr>
              <p:nvPr userDrawn="1"/>
            </p:nvSpPr>
            <p:spPr bwMode="auto">
              <a:xfrm>
                <a:off x="964439" y="1"/>
                <a:ext cx="64653" cy="6858001"/>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3" name="55 Rectángulo"/>
              <p:cNvSpPr>
                <a:spLocks noChangeArrowheads="1"/>
              </p:cNvSpPr>
              <p:nvPr userDrawn="1"/>
            </p:nvSpPr>
            <p:spPr bwMode="auto">
              <a:xfrm>
                <a:off x="495705" y="0"/>
                <a:ext cx="16163" cy="6858001"/>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4" name="56 Rectángulo"/>
              <p:cNvSpPr>
                <a:spLocks noChangeArrowheads="1"/>
              </p:cNvSpPr>
              <p:nvPr userDrawn="1"/>
            </p:nvSpPr>
            <p:spPr bwMode="auto">
              <a:xfrm>
                <a:off x="1117983" y="0"/>
                <a:ext cx="16163" cy="6858001"/>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5" name="57 Rectángulo"/>
              <p:cNvSpPr>
                <a:spLocks noChangeArrowheads="1"/>
              </p:cNvSpPr>
              <p:nvPr userDrawn="1"/>
            </p:nvSpPr>
            <p:spPr bwMode="auto">
              <a:xfrm>
                <a:off x="455294" y="0"/>
                <a:ext cx="24247" cy="6858001"/>
              </a:xfrm>
              <a:prstGeom prst="rect">
                <a:avLst/>
              </a:prstGeom>
              <a:solidFill>
                <a:schemeClr val="bg1">
                  <a:alpha val="89803"/>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6" name="58 Rectángulo"/>
              <p:cNvSpPr>
                <a:spLocks noChangeArrowheads="1"/>
              </p:cNvSpPr>
              <p:nvPr userDrawn="1"/>
            </p:nvSpPr>
            <p:spPr bwMode="auto">
              <a:xfrm>
                <a:off x="1352351" y="0"/>
                <a:ext cx="16163" cy="6858001"/>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7" name="59 Rectángulo"/>
              <p:cNvSpPr>
                <a:spLocks noChangeArrowheads="1"/>
              </p:cNvSpPr>
              <p:nvPr userDrawn="1"/>
            </p:nvSpPr>
            <p:spPr bwMode="auto">
              <a:xfrm>
                <a:off x="10811" y="0"/>
                <a:ext cx="48489" cy="6858001"/>
              </a:xfrm>
              <a:prstGeom prst="rect">
                <a:avLst/>
              </a:prstGeom>
              <a:solidFill>
                <a:srgbClr val="8FD792">
                  <a:alpha val="6588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8" name="60 Rectángulo"/>
              <p:cNvSpPr>
                <a:spLocks noChangeArrowheads="1"/>
              </p:cNvSpPr>
              <p:nvPr userDrawn="1"/>
            </p:nvSpPr>
            <p:spPr bwMode="auto">
              <a:xfrm>
                <a:off x="237095" y="0"/>
                <a:ext cx="72732" cy="6858001"/>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59" name="61 Rectángulo"/>
              <p:cNvSpPr>
                <a:spLocks noChangeArrowheads="1"/>
              </p:cNvSpPr>
              <p:nvPr userDrawn="1"/>
            </p:nvSpPr>
            <p:spPr bwMode="auto">
              <a:xfrm>
                <a:off x="907862" y="0"/>
                <a:ext cx="16163" cy="6858001"/>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grpSp>
          <p:nvGrpSpPr>
            <p:cNvPr id="33" name="35 Grupo"/>
            <p:cNvGrpSpPr>
              <a:grpSpLocks/>
            </p:cNvGrpSpPr>
            <p:nvPr userDrawn="1"/>
          </p:nvGrpSpPr>
          <p:grpSpPr bwMode="auto">
            <a:xfrm rot="-5400000">
              <a:off x="2753567" y="3584467"/>
              <a:ext cx="266353" cy="5773483"/>
              <a:chOff x="10811" y="-1"/>
              <a:chExt cx="1357703" cy="6858001"/>
            </a:xfrm>
          </p:grpSpPr>
          <p:sp>
            <p:nvSpPr>
              <p:cNvPr id="34" name="36 Rectángulo"/>
              <p:cNvSpPr>
                <a:spLocks noChangeArrowheads="1"/>
              </p:cNvSpPr>
              <p:nvPr userDrawn="1"/>
            </p:nvSpPr>
            <p:spPr bwMode="auto">
              <a:xfrm>
                <a:off x="293663" y="-1"/>
                <a:ext cx="735426" cy="6858001"/>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35" name="37 Rectángulo"/>
              <p:cNvSpPr>
                <a:spLocks noChangeArrowheads="1"/>
              </p:cNvSpPr>
              <p:nvPr userDrawn="1"/>
            </p:nvSpPr>
            <p:spPr bwMode="auto">
              <a:xfrm>
                <a:off x="1012925" y="-1"/>
                <a:ext cx="80816" cy="6858001"/>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36" name="38 Rectángulo"/>
              <p:cNvSpPr>
                <a:spLocks noChangeArrowheads="1"/>
              </p:cNvSpPr>
              <p:nvPr userDrawn="1"/>
            </p:nvSpPr>
            <p:spPr bwMode="auto">
              <a:xfrm>
                <a:off x="932110" y="-1"/>
                <a:ext cx="40405" cy="6858001"/>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37" name="39 Rectángulo"/>
              <p:cNvSpPr>
                <a:spLocks noChangeArrowheads="1"/>
              </p:cNvSpPr>
              <p:nvPr userDrawn="1"/>
            </p:nvSpPr>
            <p:spPr bwMode="auto">
              <a:xfrm>
                <a:off x="713907" y="-1"/>
                <a:ext cx="72737" cy="6858001"/>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38" name="40 Rectángulo"/>
              <p:cNvSpPr>
                <a:spLocks noChangeArrowheads="1"/>
              </p:cNvSpPr>
              <p:nvPr userDrawn="1"/>
            </p:nvSpPr>
            <p:spPr bwMode="auto">
              <a:xfrm>
                <a:off x="511868" y="-1"/>
                <a:ext cx="48489" cy="6858001"/>
              </a:xfrm>
              <a:prstGeom prst="rect">
                <a:avLst/>
              </a:prstGeom>
              <a:solidFill>
                <a:schemeClr val="bg1">
                  <a:alpha val="85097"/>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39" name="41 Rectángulo"/>
              <p:cNvSpPr>
                <a:spLocks noChangeArrowheads="1"/>
              </p:cNvSpPr>
              <p:nvPr userDrawn="1"/>
            </p:nvSpPr>
            <p:spPr bwMode="auto">
              <a:xfrm>
                <a:off x="964439" y="-1"/>
                <a:ext cx="64653" cy="6858001"/>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0" name="42 Rectángulo"/>
              <p:cNvSpPr>
                <a:spLocks noChangeArrowheads="1"/>
              </p:cNvSpPr>
              <p:nvPr userDrawn="1"/>
            </p:nvSpPr>
            <p:spPr bwMode="auto">
              <a:xfrm>
                <a:off x="495705" y="-1"/>
                <a:ext cx="16163" cy="6858001"/>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1" name="43 Rectángulo"/>
              <p:cNvSpPr>
                <a:spLocks noChangeArrowheads="1"/>
              </p:cNvSpPr>
              <p:nvPr userDrawn="1"/>
            </p:nvSpPr>
            <p:spPr bwMode="auto">
              <a:xfrm>
                <a:off x="1117983" y="-1"/>
                <a:ext cx="16163" cy="6858001"/>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2" name="44 Rectángulo"/>
              <p:cNvSpPr>
                <a:spLocks noChangeArrowheads="1"/>
              </p:cNvSpPr>
              <p:nvPr userDrawn="1"/>
            </p:nvSpPr>
            <p:spPr bwMode="auto">
              <a:xfrm>
                <a:off x="455294" y="-1"/>
                <a:ext cx="24247" cy="6858001"/>
              </a:xfrm>
              <a:prstGeom prst="rect">
                <a:avLst/>
              </a:prstGeom>
              <a:solidFill>
                <a:schemeClr val="bg1">
                  <a:alpha val="89803"/>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3" name="45 Rectángulo"/>
              <p:cNvSpPr>
                <a:spLocks noChangeArrowheads="1"/>
              </p:cNvSpPr>
              <p:nvPr userDrawn="1"/>
            </p:nvSpPr>
            <p:spPr bwMode="auto">
              <a:xfrm>
                <a:off x="1352351" y="-1"/>
                <a:ext cx="16163" cy="6858001"/>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4" name="46 Rectángulo"/>
              <p:cNvSpPr>
                <a:spLocks noChangeArrowheads="1"/>
              </p:cNvSpPr>
              <p:nvPr userDrawn="1"/>
            </p:nvSpPr>
            <p:spPr bwMode="auto">
              <a:xfrm>
                <a:off x="10811" y="-1"/>
                <a:ext cx="48489" cy="6858001"/>
              </a:xfrm>
              <a:prstGeom prst="rect">
                <a:avLst/>
              </a:prstGeom>
              <a:solidFill>
                <a:srgbClr val="8FD792">
                  <a:alpha val="6588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5" name="47 Rectángulo"/>
              <p:cNvSpPr>
                <a:spLocks noChangeArrowheads="1"/>
              </p:cNvSpPr>
              <p:nvPr userDrawn="1"/>
            </p:nvSpPr>
            <p:spPr bwMode="auto">
              <a:xfrm>
                <a:off x="237095" y="-1"/>
                <a:ext cx="72732" cy="6858001"/>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46" name="48 Rectángulo"/>
              <p:cNvSpPr>
                <a:spLocks noChangeArrowheads="1"/>
              </p:cNvSpPr>
              <p:nvPr userDrawn="1"/>
            </p:nvSpPr>
            <p:spPr bwMode="auto">
              <a:xfrm>
                <a:off x="907862" y="-1"/>
                <a:ext cx="16163" cy="6858001"/>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grpSp>
      <p:grpSp>
        <p:nvGrpSpPr>
          <p:cNvPr id="60" name="62 Grupo"/>
          <p:cNvGrpSpPr>
            <a:grpSpLocks/>
          </p:cNvGrpSpPr>
          <p:nvPr userDrawn="1"/>
        </p:nvGrpSpPr>
        <p:grpSpPr bwMode="auto">
          <a:xfrm>
            <a:off x="8612188" y="6391275"/>
            <a:ext cx="531812" cy="266700"/>
            <a:chOff x="1" y="6338032"/>
            <a:chExt cx="5773483" cy="266353"/>
          </a:xfrm>
        </p:grpSpPr>
        <p:grpSp>
          <p:nvGrpSpPr>
            <p:cNvPr id="61" name="63 Grupo"/>
            <p:cNvGrpSpPr>
              <a:grpSpLocks/>
            </p:cNvGrpSpPr>
            <p:nvPr userDrawn="1"/>
          </p:nvGrpSpPr>
          <p:grpSpPr bwMode="auto">
            <a:xfrm rot="-5400000">
              <a:off x="2753569" y="3584465"/>
              <a:ext cx="266354" cy="5773487"/>
              <a:chOff x="10808" y="0"/>
              <a:chExt cx="1357704" cy="6858006"/>
            </a:xfrm>
          </p:grpSpPr>
          <p:sp>
            <p:nvSpPr>
              <p:cNvPr id="76" name="78 Rectángulo"/>
              <p:cNvSpPr>
                <a:spLocks noChangeArrowheads="1"/>
              </p:cNvSpPr>
              <p:nvPr userDrawn="1"/>
            </p:nvSpPr>
            <p:spPr bwMode="auto">
              <a:xfrm>
                <a:off x="293660" y="0"/>
                <a:ext cx="735426"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7" name="79 Rectángulo"/>
              <p:cNvSpPr>
                <a:spLocks noChangeArrowheads="1"/>
              </p:cNvSpPr>
              <p:nvPr userDrawn="1"/>
            </p:nvSpPr>
            <p:spPr bwMode="auto">
              <a:xfrm>
                <a:off x="1012923" y="0"/>
                <a:ext cx="80816"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8" name="80 Rectángulo"/>
              <p:cNvSpPr>
                <a:spLocks noChangeArrowheads="1"/>
              </p:cNvSpPr>
              <p:nvPr userDrawn="1"/>
            </p:nvSpPr>
            <p:spPr bwMode="auto">
              <a:xfrm>
                <a:off x="932107" y="0"/>
                <a:ext cx="40405"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9" name="81 Rectángulo"/>
              <p:cNvSpPr>
                <a:spLocks noChangeArrowheads="1"/>
              </p:cNvSpPr>
              <p:nvPr userDrawn="1"/>
            </p:nvSpPr>
            <p:spPr bwMode="auto">
              <a:xfrm>
                <a:off x="713905" y="6"/>
                <a:ext cx="72737"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0" name="82 Rectángulo"/>
              <p:cNvSpPr>
                <a:spLocks noChangeArrowheads="1"/>
              </p:cNvSpPr>
              <p:nvPr userDrawn="1"/>
            </p:nvSpPr>
            <p:spPr bwMode="auto">
              <a:xfrm>
                <a:off x="511865" y="0"/>
                <a:ext cx="48489" cy="6858000"/>
              </a:xfrm>
              <a:prstGeom prst="rect">
                <a:avLst/>
              </a:prstGeom>
              <a:solidFill>
                <a:schemeClr val="bg1">
                  <a:alpha val="85097"/>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1" name="83 Rectángulo"/>
              <p:cNvSpPr>
                <a:spLocks noChangeArrowheads="1"/>
              </p:cNvSpPr>
              <p:nvPr userDrawn="1"/>
            </p:nvSpPr>
            <p:spPr bwMode="auto">
              <a:xfrm>
                <a:off x="964436" y="6"/>
                <a:ext cx="64653"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2" name="84 Rectángulo"/>
              <p:cNvSpPr>
                <a:spLocks noChangeArrowheads="1"/>
              </p:cNvSpPr>
              <p:nvPr userDrawn="1"/>
            </p:nvSpPr>
            <p:spPr bwMode="auto">
              <a:xfrm>
                <a:off x="495702" y="0"/>
                <a:ext cx="16163"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3" name="85 Rectángulo"/>
              <p:cNvSpPr>
                <a:spLocks noChangeArrowheads="1"/>
              </p:cNvSpPr>
              <p:nvPr userDrawn="1"/>
            </p:nvSpPr>
            <p:spPr bwMode="auto">
              <a:xfrm>
                <a:off x="1117981" y="0"/>
                <a:ext cx="16163"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4" name="86 Rectángulo"/>
              <p:cNvSpPr>
                <a:spLocks noChangeArrowheads="1"/>
              </p:cNvSpPr>
              <p:nvPr userDrawn="1"/>
            </p:nvSpPr>
            <p:spPr bwMode="auto">
              <a:xfrm>
                <a:off x="455292" y="0"/>
                <a:ext cx="24247" cy="6858000"/>
              </a:xfrm>
              <a:prstGeom prst="rect">
                <a:avLst/>
              </a:prstGeom>
              <a:solidFill>
                <a:schemeClr val="bg1">
                  <a:alpha val="89803"/>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5" name="87 Rectángulo"/>
              <p:cNvSpPr>
                <a:spLocks noChangeArrowheads="1"/>
              </p:cNvSpPr>
              <p:nvPr userDrawn="1"/>
            </p:nvSpPr>
            <p:spPr bwMode="auto">
              <a:xfrm>
                <a:off x="1352349" y="0"/>
                <a:ext cx="16163"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6" name="88 Rectángulo"/>
              <p:cNvSpPr>
                <a:spLocks noChangeArrowheads="1"/>
              </p:cNvSpPr>
              <p:nvPr userDrawn="1"/>
            </p:nvSpPr>
            <p:spPr bwMode="auto">
              <a:xfrm>
                <a:off x="10808" y="0"/>
                <a:ext cx="48489" cy="6858000"/>
              </a:xfrm>
              <a:prstGeom prst="rect">
                <a:avLst/>
              </a:prstGeom>
              <a:solidFill>
                <a:srgbClr val="8FD792">
                  <a:alpha val="6588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7" name="89 Rectángulo"/>
              <p:cNvSpPr>
                <a:spLocks noChangeArrowheads="1"/>
              </p:cNvSpPr>
              <p:nvPr userDrawn="1"/>
            </p:nvSpPr>
            <p:spPr bwMode="auto">
              <a:xfrm>
                <a:off x="237092" y="0"/>
                <a:ext cx="72732"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88" name="90 Rectángulo"/>
              <p:cNvSpPr>
                <a:spLocks noChangeArrowheads="1"/>
              </p:cNvSpPr>
              <p:nvPr userDrawn="1"/>
            </p:nvSpPr>
            <p:spPr bwMode="auto">
              <a:xfrm>
                <a:off x="907860" y="0"/>
                <a:ext cx="16163"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grpSp>
          <p:nvGrpSpPr>
            <p:cNvPr id="62" name="64 Grupo"/>
            <p:cNvGrpSpPr>
              <a:grpSpLocks/>
            </p:cNvGrpSpPr>
            <p:nvPr userDrawn="1"/>
          </p:nvGrpSpPr>
          <p:grpSpPr bwMode="auto">
            <a:xfrm rot="-5400000">
              <a:off x="2753559" y="3584464"/>
              <a:ext cx="266354" cy="5773488"/>
              <a:chOff x="10808" y="-13"/>
              <a:chExt cx="1357704" cy="6858007"/>
            </a:xfrm>
          </p:grpSpPr>
          <p:sp>
            <p:nvSpPr>
              <p:cNvPr id="63" name="65 Rectángulo"/>
              <p:cNvSpPr>
                <a:spLocks noChangeArrowheads="1"/>
              </p:cNvSpPr>
              <p:nvPr userDrawn="1"/>
            </p:nvSpPr>
            <p:spPr bwMode="auto">
              <a:xfrm>
                <a:off x="293660" y="-13"/>
                <a:ext cx="735426"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64" name="66 Rectángulo"/>
              <p:cNvSpPr>
                <a:spLocks noChangeArrowheads="1"/>
              </p:cNvSpPr>
              <p:nvPr userDrawn="1"/>
            </p:nvSpPr>
            <p:spPr bwMode="auto">
              <a:xfrm>
                <a:off x="1012923" y="-13"/>
                <a:ext cx="80816"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65" name="67 Rectángulo"/>
              <p:cNvSpPr>
                <a:spLocks noChangeArrowheads="1"/>
              </p:cNvSpPr>
              <p:nvPr userDrawn="1"/>
            </p:nvSpPr>
            <p:spPr bwMode="auto">
              <a:xfrm>
                <a:off x="932107" y="-13"/>
                <a:ext cx="40405" cy="6858000"/>
              </a:xfrm>
              <a:prstGeom prst="rect">
                <a:avLst/>
              </a:prstGeom>
              <a:solidFill>
                <a:srgbClr val="8FD792">
                  <a:alpha val="29019"/>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66" name="68 Rectángulo"/>
              <p:cNvSpPr>
                <a:spLocks noChangeArrowheads="1"/>
              </p:cNvSpPr>
              <p:nvPr userDrawn="1"/>
            </p:nvSpPr>
            <p:spPr bwMode="auto">
              <a:xfrm>
                <a:off x="713905" y="-6"/>
                <a:ext cx="72737"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67" name="69 Rectángulo"/>
              <p:cNvSpPr>
                <a:spLocks noChangeArrowheads="1"/>
              </p:cNvSpPr>
              <p:nvPr userDrawn="1"/>
            </p:nvSpPr>
            <p:spPr bwMode="auto">
              <a:xfrm>
                <a:off x="511865" y="-13"/>
                <a:ext cx="48489" cy="6858000"/>
              </a:xfrm>
              <a:prstGeom prst="rect">
                <a:avLst/>
              </a:prstGeom>
              <a:solidFill>
                <a:schemeClr val="bg1">
                  <a:alpha val="85097"/>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68" name="70 Rectángulo"/>
              <p:cNvSpPr>
                <a:spLocks noChangeArrowheads="1"/>
              </p:cNvSpPr>
              <p:nvPr userDrawn="1"/>
            </p:nvSpPr>
            <p:spPr bwMode="auto">
              <a:xfrm>
                <a:off x="964436" y="-6"/>
                <a:ext cx="64653"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69" name="71 Rectángulo"/>
              <p:cNvSpPr>
                <a:spLocks noChangeArrowheads="1"/>
              </p:cNvSpPr>
              <p:nvPr userDrawn="1"/>
            </p:nvSpPr>
            <p:spPr bwMode="auto">
              <a:xfrm>
                <a:off x="495702" y="-13"/>
                <a:ext cx="16163"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0" name="72 Rectángulo"/>
              <p:cNvSpPr>
                <a:spLocks noChangeArrowheads="1"/>
              </p:cNvSpPr>
              <p:nvPr userDrawn="1"/>
            </p:nvSpPr>
            <p:spPr bwMode="auto">
              <a:xfrm>
                <a:off x="1117981" y="-13"/>
                <a:ext cx="16163" cy="6858000"/>
              </a:xfrm>
              <a:prstGeom prst="rect">
                <a:avLst/>
              </a:prstGeom>
              <a:solidFill>
                <a:srgbClr val="8FD792">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1" name="73 Rectángulo"/>
              <p:cNvSpPr>
                <a:spLocks noChangeArrowheads="1"/>
              </p:cNvSpPr>
              <p:nvPr userDrawn="1"/>
            </p:nvSpPr>
            <p:spPr bwMode="auto">
              <a:xfrm>
                <a:off x="455292" y="-13"/>
                <a:ext cx="24247" cy="6858000"/>
              </a:xfrm>
              <a:prstGeom prst="rect">
                <a:avLst/>
              </a:prstGeom>
              <a:solidFill>
                <a:schemeClr val="bg1">
                  <a:alpha val="89803"/>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2" name="74 Rectángulo"/>
              <p:cNvSpPr>
                <a:spLocks noChangeArrowheads="1"/>
              </p:cNvSpPr>
              <p:nvPr userDrawn="1"/>
            </p:nvSpPr>
            <p:spPr bwMode="auto">
              <a:xfrm>
                <a:off x="1352349" y="-13"/>
                <a:ext cx="16163"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3" name="75 Rectángulo"/>
              <p:cNvSpPr>
                <a:spLocks noChangeArrowheads="1"/>
              </p:cNvSpPr>
              <p:nvPr userDrawn="1"/>
            </p:nvSpPr>
            <p:spPr bwMode="auto">
              <a:xfrm>
                <a:off x="10808" y="-13"/>
                <a:ext cx="48489" cy="6858000"/>
              </a:xfrm>
              <a:prstGeom prst="rect">
                <a:avLst/>
              </a:prstGeom>
              <a:solidFill>
                <a:srgbClr val="8FD792">
                  <a:alpha val="6588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4" name="76 Rectángulo"/>
              <p:cNvSpPr>
                <a:spLocks noChangeArrowheads="1"/>
              </p:cNvSpPr>
              <p:nvPr userDrawn="1"/>
            </p:nvSpPr>
            <p:spPr bwMode="auto">
              <a:xfrm>
                <a:off x="237092" y="-13"/>
                <a:ext cx="72732" cy="6858000"/>
              </a:xfrm>
              <a:prstGeom prst="rect">
                <a:avLst/>
              </a:prstGeom>
              <a:solidFill>
                <a:schemeClr val="bg1">
                  <a:alpha val="29019"/>
                </a:scheme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75" name="77 Rectángulo"/>
              <p:cNvSpPr>
                <a:spLocks noChangeArrowheads="1"/>
              </p:cNvSpPr>
              <p:nvPr userDrawn="1"/>
            </p:nvSpPr>
            <p:spPr bwMode="auto">
              <a:xfrm>
                <a:off x="907860" y="-13"/>
                <a:ext cx="16163" cy="6858000"/>
              </a:xfrm>
              <a:prstGeom prst="rect">
                <a:avLst/>
              </a:prstGeom>
              <a:solidFill>
                <a:srgbClr val="8FD792">
                  <a:alpha val="43921"/>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grpSp>
      </p:grpSp>
      <p:sp>
        <p:nvSpPr>
          <p:cNvPr id="89" name="91 Rectángulo"/>
          <p:cNvSpPr>
            <a:spLocks noChangeArrowheads="1"/>
          </p:cNvSpPr>
          <p:nvPr userDrawn="1"/>
        </p:nvSpPr>
        <p:spPr bwMode="auto">
          <a:xfrm>
            <a:off x="7623175" y="6251575"/>
            <a:ext cx="14288" cy="539750"/>
          </a:xfrm>
          <a:prstGeom prst="rect">
            <a:avLst/>
          </a:prstGeom>
          <a:solidFill>
            <a:srgbClr val="00B050">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sp>
        <p:nvSpPr>
          <p:cNvPr id="90" name="92 Rectángulo"/>
          <p:cNvSpPr>
            <a:spLocks noChangeArrowheads="1"/>
          </p:cNvSpPr>
          <p:nvPr userDrawn="1"/>
        </p:nvSpPr>
        <p:spPr bwMode="auto">
          <a:xfrm>
            <a:off x="8601075" y="6251575"/>
            <a:ext cx="14288" cy="539750"/>
          </a:xfrm>
          <a:prstGeom prst="rect">
            <a:avLst/>
          </a:prstGeom>
          <a:solidFill>
            <a:srgbClr val="00B050">
              <a:alpha val="90195"/>
            </a:srgbClr>
          </a:solidFill>
          <a:ln>
            <a:noFill/>
          </a:ln>
          <a:extLst>
            <a:ext uri="{91240B29-F687-4F45-9708-019B960494DF}"/>
          </a:extLst>
        </p:spPr>
        <p:txBody>
          <a:bodyPr>
            <a:spAutoFit/>
          </a:bodyPr>
          <a:lstStyle/>
          <a:p>
            <a:pPr marL="176213" indent="-176213">
              <a:buClr>
                <a:schemeClr val="folHlink"/>
              </a:buClr>
              <a:buFontTx/>
              <a:buChar char="•"/>
              <a:defRPr/>
            </a:pPr>
            <a:endParaRPr lang="es-ES_tradnl"/>
          </a:p>
        </p:txBody>
      </p:sp>
      <p:pic>
        <p:nvPicPr>
          <p:cNvPr id="91" name="Picture 3"/>
          <p:cNvPicPr>
            <a:picLocks noChangeAspect="1" noChangeArrowheads="1"/>
          </p:cNvPicPr>
          <p:nvPr userDrawn="1"/>
        </p:nvPicPr>
        <p:blipFill>
          <a:blip r:embed="rId2"/>
          <a:srcRect/>
          <a:stretch>
            <a:fillRect/>
          </a:stretch>
        </p:blipFill>
        <p:spPr bwMode="auto">
          <a:xfrm>
            <a:off x="276225" y="317500"/>
            <a:ext cx="2281238" cy="457200"/>
          </a:xfrm>
          <a:prstGeom prst="rect">
            <a:avLst/>
          </a:prstGeom>
          <a:noFill/>
          <a:ln w="9525">
            <a:noFill/>
            <a:miter lim="800000"/>
            <a:headEnd/>
            <a:tailEnd/>
          </a:ln>
        </p:spPr>
      </p:pic>
      <p:pic>
        <p:nvPicPr>
          <p:cNvPr id="92" name="Picture 30" descr="ict_psp_logo"/>
          <p:cNvPicPr>
            <a:picLocks noChangeAspect="1" noChangeArrowheads="1"/>
          </p:cNvPicPr>
          <p:nvPr userDrawn="1"/>
        </p:nvPicPr>
        <p:blipFill>
          <a:blip r:embed="rId3" r:link="rId4"/>
          <a:srcRect/>
          <a:stretch>
            <a:fillRect/>
          </a:stretch>
        </p:blipFill>
        <p:spPr bwMode="auto">
          <a:xfrm>
            <a:off x="7694613" y="6191250"/>
            <a:ext cx="858837" cy="611188"/>
          </a:xfrm>
          <a:prstGeom prst="rect">
            <a:avLst/>
          </a:prstGeom>
          <a:noFill/>
          <a:ln w="9525">
            <a:noFill/>
            <a:miter lim="800000"/>
            <a:headEnd/>
            <a:tailEnd/>
          </a:ln>
        </p:spPr>
      </p:pic>
      <p:sp>
        <p:nvSpPr>
          <p:cNvPr id="94" name="93 Marcador de texto"/>
          <p:cNvSpPr>
            <a:spLocks noGrp="1"/>
          </p:cNvSpPr>
          <p:nvPr>
            <p:ph type="body" sz="quarter" idx="10"/>
          </p:nvPr>
        </p:nvSpPr>
        <p:spPr>
          <a:xfrm>
            <a:off x="1260474" y="1116013"/>
            <a:ext cx="6861175" cy="4562475"/>
          </a:xfrm>
        </p:spPr>
        <p:txBody>
          <a:bodyPr/>
          <a:lstStyle>
            <a:lvl1pPr>
              <a:buClr>
                <a:srgbClr val="0070C0"/>
              </a:buClr>
              <a:defRPr sz="2200">
                <a:solidFill>
                  <a:schemeClr val="bg2">
                    <a:lumMod val="75000"/>
                  </a:schemeClr>
                </a:solidFill>
              </a:defRPr>
            </a:lvl1pPr>
            <a:lvl2pPr marL="742950" indent="-285750">
              <a:buClr>
                <a:srgbClr val="0070C0"/>
              </a:buClr>
              <a:buFont typeface="Arial" pitchFamily="34" charset="0"/>
              <a:buChar char="•"/>
              <a:defRPr sz="2000">
                <a:solidFill>
                  <a:schemeClr val="bg2">
                    <a:lumMod val="75000"/>
                  </a:schemeClr>
                </a:solidFill>
              </a:defRPr>
            </a:lvl2pPr>
            <a:lvl3pPr>
              <a:buClr>
                <a:srgbClr val="0070C0"/>
              </a:buClr>
              <a:defRPr sz="2200">
                <a:solidFill>
                  <a:schemeClr val="bg2">
                    <a:lumMod val="75000"/>
                  </a:schemeClr>
                </a:solidFill>
              </a:defRPr>
            </a:lvl3pPr>
          </a:lstStyle>
          <a:p>
            <a:pPr lvl="0"/>
            <a:r>
              <a:rPr lang="es-ES" dirty="0" smtClean="0"/>
              <a:t>Haga clic para modificar el estilo de texto del patrón</a:t>
            </a:r>
          </a:p>
          <a:p>
            <a:pPr lvl="1"/>
            <a:r>
              <a:rPr lang="es-ES" dirty="0" smtClean="0"/>
              <a:t>Segundo nivel</a:t>
            </a:r>
          </a:p>
          <a:p>
            <a:pPr lvl="2"/>
            <a:r>
              <a:rPr lang="es-ES" dirty="0" smtClean="0"/>
              <a:t>Tercer nivel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68313" y="1628775"/>
            <a:ext cx="8229600" cy="4321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buClrTx/>
              <a:buFontTx/>
              <a:buNone/>
              <a:defRPr sz="1400">
                <a:solidFill>
                  <a:schemeClr val="tx1"/>
                </a:solidFill>
              </a:defRPr>
            </a:lvl1pPr>
          </a:lstStyle>
          <a:p>
            <a:pPr>
              <a:defRPr/>
            </a:pPr>
            <a:fld id="{6511956E-2144-4EEB-AB9E-B191D7037E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mailto:keratidis@atlantisresearch.gr" TargetMode="External"/><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hyperlink" Target="mailto:yus@inmark.es" TargetMode="External"/><Relationship Id="rId7" Type="http://schemas.openxmlformats.org/officeDocument/2006/relationships/hyperlink" Target="mailto:caterina.berbenni-rehm@promisatservice.eu" TargetMode="External"/><Relationship Id="rId12" Type="http://schemas.openxmlformats.org/officeDocument/2006/relationships/image" Target="../media/image12.jpeg"/><Relationship Id="rId17" Type="http://schemas.openxmlformats.org/officeDocument/2006/relationships/image" Target="../media/image17.png"/><Relationship Id="rId2" Type="http://schemas.openxmlformats.org/officeDocument/2006/relationships/notesSlide" Target="../notesSlides/notesSlide16.xml"/><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hyperlink" Target="mailto:t.czirner@ueapme.com" TargetMode="External"/><Relationship Id="rId11" Type="http://schemas.openxmlformats.org/officeDocument/2006/relationships/image" Target="../media/image11.png"/><Relationship Id="rId5" Type="http://schemas.openxmlformats.org/officeDocument/2006/relationships/hyperlink" Target="mailto:alfredo.silva@inovamais.pt" TargetMode="External"/><Relationship Id="rId15" Type="http://schemas.openxmlformats.org/officeDocument/2006/relationships/image" Target="../media/image15.png"/><Relationship Id="rId10" Type="http://schemas.openxmlformats.org/officeDocument/2006/relationships/hyperlink" Target="mailto:balos@risk-technologies.com" TargetMode="External"/><Relationship Id="rId4" Type="http://schemas.openxmlformats.org/officeDocument/2006/relationships/hyperlink" Target="mailto:r.busch@linguatec.de" TargetMode="External"/><Relationship Id="rId9" Type="http://schemas.openxmlformats.org/officeDocument/2006/relationships/hyperlink" Target="mailto:stefan_agk@yahoo.com" TargetMode="External"/><Relationship Id="rId1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hyperlink" Target="mailto:promislingua@inmark.e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promilingua.e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2"/>
          <p:cNvSpPr>
            <a:spLocks noChangeArrowheads="1"/>
          </p:cNvSpPr>
          <p:nvPr/>
        </p:nvSpPr>
        <p:spPr bwMode="auto">
          <a:xfrm>
            <a:off x="1860550" y="3781425"/>
            <a:ext cx="6294438" cy="398463"/>
          </a:xfrm>
          <a:prstGeom prst="rect">
            <a:avLst/>
          </a:prstGeom>
          <a:noFill/>
          <a:ln w="9525">
            <a:noFill/>
            <a:miter lim="800000"/>
            <a:headEnd/>
            <a:tailEnd/>
          </a:ln>
        </p:spPr>
        <p:txBody>
          <a:bodyPr/>
          <a:lstStyle/>
          <a:p>
            <a:pPr algn="ctr"/>
            <a:r>
              <a:rPr lang="en-US" sz="1800"/>
              <a:t>Project Overview</a:t>
            </a:r>
          </a:p>
        </p:txBody>
      </p:sp>
      <p:sp>
        <p:nvSpPr>
          <p:cNvPr id="6146" name="Rectangle 15"/>
          <p:cNvSpPr>
            <a:spLocks noChangeArrowheads="1"/>
          </p:cNvSpPr>
          <p:nvPr/>
        </p:nvSpPr>
        <p:spPr bwMode="auto">
          <a:xfrm>
            <a:off x="1860550" y="2482850"/>
            <a:ext cx="6294438" cy="611188"/>
          </a:xfrm>
          <a:prstGeom prst="rect">
            <a:avLst/>
          </a:prstGeom>
          <a:noFill/>
          <a:ln w="9525">
            <a:noFill/>
            <a:miter lim="800000"/>
            <a:headEnd/>
            <a:tailEnd/>
          </a:ln>
        </p:spPr>
        <p:txBody>
          <a:bodyPr/>
          <a:lstStyle/>
          <a:p>
            <a:pPr algn="ctr"/>
            <a:r>
              <a:rPr lang="en-US" sz="2000" b="1">
                <a:solidFill>
                  <a:srgbClr val="000066"/>
                </a:solidFill>
              </a:rPr>
              <a:t>Performance Operational and Multilingual Interactive Services to support Compliance for SMEs in Europe</a:t>
            </a:r>
          </a:p>
        </p:txBody>
      </p:sp>
      <p:sp>
        <p:nvSpPr>
          <p:cNvPr id="6147" name="Subtitle 2"/>
          <p:cNvSpPr txBox="1">
            <a:spLocks/>
          </p:cNvSpPr>
          <p:nvPr/>
        </p:nvSpPr>
        <p:spPr bwMode="auto">
          <a:xfrm>
            <a:off x="1590675" y="6103938"/>
            <a:ext cx="3548063" cy="427037"/>
          </a:xfrm>
          <a:prstGeom prst="rect">
            <a:avLst/>
          </a:prstGeom>
          <a:noFill/>
          <a:ln w="9525">
            <a:noFill/>
            <a:miter lim="800000"/>
            <a:headEnd/>
            <a:tailEnd/>
          </a:ln>
        </p:spPr>
        <p:txBody>
          <a:bodyPr/>
          <a:lstStyle/>
          <a:p>
            <a:r>
              <a:rPr lang="en-US" sz="1100">
                <a:solidFill>
                  <a:schemeClr val="tx1"/>
                </a:solidFill>
              </a:rPr>
              <a:t>PROMISLingua | www.promislingua.eu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ChangeArrowheads="1"/>
          </p:cNvSpPr>
          <p:nvPr/>
        </p:nvSpPr>
        <p:spPr bwMode="auto">
          <a:xfrm>
            <a:off x="2678113" y="330200"/>
            <a:ext cx="6337300" cy="434975"/>
          </a:xfrm>
          <a:prstGeom prst="rect">
            <a:avLst/>
          </a:prstGeom>
          <a:noFill/>
          <a:ln w="9525">
            <a:noFill/>
            <a:miter lim="800000"/>
            <a:headEnd/>
            <a:tailEnd/>
          </a:ln>
        </p:spPr>
        <p:txBody>
          <a:bodyPr/>
          <a:lstStyle/>
          <a:p>
            <a:pPr algn="r"/>
            <a:r>
              <a:rPr lang="en-US" sz="2000" b="1">
                <a:solidFill>
                  <a:srgbClr val="45431B"/>
                </a:solidFill>
              </a:rPr>
              <a:t>Project work plan</a:t>
            </a:r>
          </a:p>
        </p:txBody>
      </p:sp>
      <p:pic>
        <p:nvPicPr>
          <p:cNvPr id="24578" name="Picture 131"/>
          <p:cNvPicPr>
            <a:picLocks noChangeAspect="1" noChangeArrowheads="1"/>
          </p:cNvPicPr>
          <p:nvPr/>
        </p:nvPicPr>
        <p:blipFill>
          <a:blip r:embed="rId3"/>
          <a:srcRect/>
          <a:stretch>
            <a:fillRect/>
          </a:stretch>
        </p:blipFill>
        <p:spPr bwMode="auto">
          <a:xfrm>
            <a:off x="2241550" y="1068388"/>
            <a:ext cx="4922838" cy="5124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1085850" y="1169988"/>
            <a:ext cx="7756525" cy="3900487"/>
          </a:xfrm>
        </p:spPr>
        <p:txBody>
          <a:bodyPr/>
          <a:lstStyle/>
          <a:p>
            <a:pPr marL="0" indent="0">
              <a:spcBef>
                <a:spcPts val="800"/>
              </a:spcBef>
              <a:spcAft>
                <a:spcPts val="800"/>
              </a:spcAft>
              <a:buFontTx/>
              <a:buNone/>
              <a:defRPr/>
            </a:pPr>
            <a:r>
              <a:rPr lang="en-GB" sz="1900" b="1" dirty="0"/>
              <a:t>The innovation of </a:t>
            </a:r>
            <a:r>
              <a:rPr lang="en-GB" sz="1900" b="1" dirty="0" smtClean="0"/>
              <a:t>PROMIS</a:t>
            </a:r>
            <a:r>
              <a:rPr lang="en-GB" sz="2000" baseline="30000" dirty="0" smtClean="0">
                <a:solidFill>
                  <a:srgbClr val="777777"/>
                </a:solidFill>
              </a:rPr>
              <a:t>® </a:t>
            </a:r>
            <a:r>
              <a:rPr lang="en-GB" sz="1900" b="1" dirty="0" smtClean="0"/>
              <a:t>relies on:</a:t>
            </a:r>
          </a:p>
          <a:p>
            <a:pPr>
              <a:spcBef>
                <a:spcPts val="800"/>
              </a:spcBef>
              <a:spcAft>
                <a:spcPts val="800"/>
              </a:spcAft>
              <a:defRPr/>
            </a:pPr>
            <a:r>
              <a:rPr lang="en-GB" sz="1900" dirty="0" smtClean="0"/>
              <a:t>Integrated </a:t>
            </a:r>
            <a:r>
              <a:rPr lang="en-GB" sz="1900" dirty="0"/>
              <a:t>compliance management </a:t>
            </a:r>
            <a:r>
              <a:rPr lang="en-GB" sz="1900" dirty="0" smtClean="0"/>
              <a:t>framework, a </a:t>
            </a:r>
            <a:r>
              <a:rPr lang="en-GB" sz="1900" dirty="0"/>
              <a:t>new method to structure institutional and individual knowledge. </a:t>
            </a:r>
          </a:p>
          <a:p>
            <a:pPr>
              <a:spcBef>
                <a:spcPts val="800"/>
              </a:spcBef>
              <a:spcAft>
                <a:spcPts val="800"/>
              </a:spcAft>
              <a:defRPr/>
            </a:pPr>
            <a:r>
              <a:rPr lang="en-GB" sz="1900" dirty="0" smtClean="0"/>
              <a:t>Supplying multilingual </a:t>
            </a:r>
            <a:r>
              <a:rPr lang="en-GB" sz="1900" dirty="0"/>
              <a:t>Health and Safety services on demand through </a:t>
            </a:r>
            <a:r>
              <a:rPr lang="en-GB" sz="1900" dirty="0" smtClean="0"/>
              <a:t>semi-intelligent </a:t>
            </a:r>
            <a:r>
              <a:rPr lang="en-GB" sz="1900" dirty="0"/>
              <a:t>ICT </a:t>
            </a:r>
            <a:r>
              <a:rPr lang="en-GB" sz="1900" dirty="0" smtClean="0"/>
              <a:t>tools. </a:t>
            </a:r>
            <a:endParaRPr lang="en-GB" sz="1900" dirty="0"/>
          </a:p>
          <a:p>
            <a:pPr>
              <a:spcBef>
                <a:spcPts val="800"/>
              </a:spcBef>
              <a:spcAft>
                <a:spcPts val="800"/>
              </a:spcAft>
              <a:defRPr/>
            </a:pPr>
            <a:r>
              <a:rPr lang="en-GB" sz="1900" dirty="0"/>
              <a:t>Allowing SMEs to communicate in their own language and get answers to their needs online ‘at a fingertip’ in the same language. </a:t>
            </a:r>
          </a:p>
          <a:p>
            <a:pPr>
              <a:spcBef>
                <a:spcPts val="800"/>
              </a:spcBef>
              <a:spcAft>
                <a:spcPts val="800"/>
              </a:spcAft>
              <a:defRPr/>
            </a:pPr>
            <a:r>
              <a:rPr lang="en-US" sz="1900" dirty="0"/>
              <a:t>Structuring and optimizing the increasing H&amp;S legal content, </a:t>
            </a:r>
            <a:r>
              <a:rPr lang="en-US" sz="1900" dirty="0" smtClean="0"/>
              <a:t>developed either </a:t>
            </a:r>
            <a:r>
              <a:rPr lang="en-US" sz="1900" dirty="0"/>
              <a:t>external or </a:t>
            </a:r>
            <a:r>
              <a:rPr lang="en-US" sz="1900" dirty="0" smtClean="0"/>
              <a:t>internally that is required for compliance.</a:t>
            </a:r>
            <a:endParaRPr lang="en-GB" sz="1900" dirty="0"/>
          </a:p>
          <a:p>
            <a:pPr>
              <a:spcBef>
                <a:spcPts val="800"/>
              </a:spcBef>
              <a:spcAft>
                <a:spcPts val="800"/>
              </a:spcAft>
              <a:defRPr/>
            </a:pPr>
            <a:endParaRPr lang="en-GB" sz="1900" dirty="0" smtClean="0"/>
          </a:p>
        </p:txBody>
      </p:sp>
      <p:sp>
        <p:nvSpPr>
          <p:cNvPr id="26626" name="Rectangle 3"/>
          <p:cNvSpPr>
            <a:spLocks noChangeArrowheads="1"/>
          </p:cNvSpPr>
          <p:nvPr/>
        </p:nvSpPr>
        <p:spPr bwMode="auto">
          <a:xfrm>
            <a:off x="2678113" y="330200"/>
            <a:ext cx="6337300" cy="434975"/>
          </a:xfrm>
          <a:prstGeom prst="rect">
            <a:avLst/>
          </a:prstGeom>
          <a:noFill/>
          <a:ln w="9525">
            <a:noFill/>
            <a:miter lim="800000"/>
            <a:headEnd/>
            <a:tailEnd/>
          </a:ln>
        </p:spPr>
        <p:txBody>
          <a:bodyPr/>
          <a:lstStyle/>
          <a:p>
            <a:pPr algn="r"/>
            <a:r>
              <a:rPr lang="en-US" sz="2000" b="1">
                <a:solidFill>
                  <a:srgbClr val="45431B"/>
                </a:solidFill>
              </a:rPr>
              <a:t>Innovation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ChangeArrowheads="1"/>
          </p:cNvSpPr>
          <p:nvPr/>
        </p:nvSpPr>
        <p:spPr bwMode="auto">
          <a:xfrm>
            <a:off x="2678113" y="330200"/>
            <a:ext cx="6337300" cy="434975"/>
          </a:xfrm>
          <a:prstGeom prst="rect">
            <a:avLst/>
          </a:prstGeom>
          <a:noFill/>
          <a:ln w="9525">
            <a:noFill/>
            <a:miter lim="800000"/>
            <a:headEnd/>
            <a:tailEnd/>
          </a:ln>
        </p:spPr>
        <p:txBody>
          <a:bodyPr/>
          <a:lstStyle/>
          <a:p>
            <a:pPr algn="r"/>
            <a:r>
              <a:rPr lang="en-US" sz="2000" b="1">
                <a:solidFill>
                  <a:srgbClr val="45431B"/>
                </a:solidFill>
              </a:rPr>
              <a:t>Main target groups</a:t>
            </a:r>
          </a:p>
        </p:txBody>
      </p:sp>
      <p:sp>
        <p:nvSpPr>
          <p:cNvPr id="7" name="6 Marcador de texto"/>
          <p:cNvSpPr>
            <a:spLocks noGrp="1"/>
          </p:cNvSpPr>
          <p:nvPr>
            <p:ph type="body" sz="quarter" idx="10"/>
          </p:nvPr>
        </p:nvSpPr>
        <p:spPr>
          <a:xfrm>
            <a:off x="1085850" y="1212850"/>
            <a:ext cx="7659688" cy="3817938"/>
          </a:xfrm>
        </p:spPr>
        <p:txBody>
          <a:bodyPr/>
          <a:lstStyle/>
          <a:p>
            <a:pPr>
              <a:spcBef>
                <a:spcPts val="600"/>
              </a:spcBef>
              <a:spcAft>
                <a:spcPts val="600"/>
              </a:spcAft>
              <a:defRPr/>
            </a:pPr>
            <a:r>
              <a:rPr lang="en-GB" sz="1900" b="1" dirty="0" smtClean="0"/>
              <a:t>SME </a:t>
            </a:r>
            <a:r>
              <a:rPr lang="en-GB" sz="1900" b="1" dirty="0"/>
              <a:t>owners and line-managers </a:t>
            </a:r>
            <a:r>
              <a:rPr lang="en-GB" sz="1900" dirty="0"/>
              <a:t>in SMEs, which by law are responsible for the identification and proper handling of the relevant SHEQ aspects of their company. </a:t>
            </a:r>
          </a:p>
          <a:p>
            <a:pPr>
              <a:spcBef>
                <a:spcPts val="600"/>
              </a:spcBef>
              <a:spcAft>
                <a:spcPts val="600"/>
              </a:spcAft>
              <a:defRPr/>
            </a:pPr>
            <a:r>
              <a:rPr lang="en-GB" sz="1900" b="1" dirty="0"/>
              <a:t>Consultants</a:t>
            </a:r>
            <a:r>
              <a:rPr lang="en-GB" sz="1900" dirty="0"/>
              <a:t> that provide Health and Safety &amp; Health </a:t>
            </a:r>
            <a:r>
              <a:rPr lang="en-GB" sz="1900" dirty="0" smtClean="0"/>
              <a:t>online consulting </a:t>
            </a:r>
            <a:r>
              <a:rPr lang="en-GB" sz="1900" dirty="0"/>
              <a:t>services </a:t>
            </a:r>
            <a:r>
              <a:rPr lang="en-GB" sz="1900" dirty="0" smtClean="0"/>
              <a:t>optimize </a:t>
            </a:r>
            <a:r>
              <a:rPr lang="en-GB" sz="1900" dirty="0"/>
              <a:t>their business and increase the numbers of SME clients with a big economy of scale with </a:t>
            </a:r>
            <a:r>
              <a:rPr lang="en-GB" sz="2000" dirty="0" smtClean="0"/>
              <a:t>PROMIS</a:t>
            </a:r>
            <a:r>
              <a:rPr lang="en-GB" sz="2000" baseline="30000" dirty="0" smtClean="0">
                <a:solidFill>
                  <a:srgbClr val="777777"/>
                </a:solidFill>
              </a:rPr>
              <a:t>®</a:t>
            </a:r>
            <a:r>
              <a:rPr lang="en-GB" sz="2000" dirty="0" smtClean="0"/>
              <a:t>.</a:t>
            </a:r>
            <a:endParaRPr lang="en-GB" sz="2000" baseline="30000" dirty="0" smtClean="0">
              <a:solidFill>
                <a:srgbClr val="777777"/>
              </a:solidFill>
            </a:endParaRPr>
          </a:p>
          <a:p>
            <a:pPr>
              <a:spcBef>
                <a:spcPts val="600"/>
              </a:spcBef>
              <a:spcAft>
                <a:spcPts val="600"/>
              </a:spcAft>
              <a:defRPr/>
            </a:pPr>
            <a:r>
              <a:rPr lang="en-GB" sz="1900" b="1" dirty="0" smtClean="0"/>
              <a:t>Associations </a:t>
            </a:r>
            <a:r>
              <a:rPr lang="en-GB" sz="1900" b="1" dirty="0"/>
              <a:t>of SMEs and associations of SME-Consultants</a:t>
            </a:r>
            <a:r>
              <a:rPr lang="en-GB" sz="1900" dirty="0"/>
              <a:t>. They can offer, to their SME members, an innovative service tailored to the needs of each sector and can structure their most valuable existing content and offer it at an inexpensive cost.</a:t>
            </a:r>
          </a:p>
          <a:p>
            <a:pPr marL="0" indent="0">
              <a:spcBef>
                <a:spcPts val="600"/>
              </a:spcBef>
              <a:spcAft>
                <a:spcPts val="600"/>
              </a:spcAft>
              <a:buFontTx/>
              <a:buNone/>
              <a:defRPr/>
            </a:pPr>
            <a:endParaRPr lang="en-GB" sz="19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ChangeArrowheads="1"/>
          </p:cNvSpPr>
          <p:nvPr/>
        </p:nvSpPr>
        <p:spPr bwMode="auto">
          <a:xfrm>
            <a:off x="2868613" y="330200"/>
            <a:ext cx="5995987" cy="434975"/>
          </a:xfrm>
          <a:prstGeom prst="rect">
            <a:avLst/>
          </a:prstGeom>
          <a:noFill/>
          <a:ln w="9525">
            <a:noFill/>
            <a:miter lim="800000"/>
            <a:headEnd/>
            <a:tailEnd/>
          </a:ln>
        </p:spPr>
        <p:txBody>
          <a:bodyPr/>
          <a:lstStyle/>
          <a:p>
            <a:pPr algn="r"/>
            <a:r>
              <a:rPr lang="en-US" sz="2000" b="1">
                <a:solidFill>
                  <a:srgbClr val="45431B"/>
                </a:solidFill>
              </a:rPr>
              <a:t>Main outputs</a:t>
            </a:r>
          </a:p>
        </p:txBody>
      </p:sp>
      <p:sp>
        <p:nvSpPr>
          <p:cNvPr id="7" name="6 Marcador de texto"/>
          <p:cNvSpPr>
            <a:spLocks noGrp="1"/>
          </p:cNvSpPr>
          <p:nvPr>
            <p:ph type="body" sz="quarter" idx="10"/>
          </p:nvPr>
        </p:nvSpPr>
        <p:spPr>
          <a:xfrm>
            <a:off x="1085850" y="1190625"/>
            <a:ext cx="7559675" cy="3635375"/>
          </a:xfrm>
        </p:spPr>
        <p:txBody>
          <a:bodyPr/>
          <a:lstStyle/>
          <a:p>
            <a:pPr>
              <a:defRPr/>
            </a:pPr>
            <a:r>
              <a:rPr lang="en-GB" sz="1900" dirty="0" smtClean="0"/>
              <a:t>The </a:t>
            </a:r>
            <a:r>
              <a:rPr lang="en-GB" sz="1900" dirty="0" err="1" smtClean="0"/>
              <a:t>PROMISLingua</a:t>
            </a:r>
            <a:r>
              <a:rPr lang="en-GB" sz="1900" dirty="0" smtClean="0"/>
              <a:t> pilot multilingual solution</a:t>
            </a:r>
            <a:r>
              <a:rPr lang="en-GB" sz="1900" dirty="0"/>
              <a:t>, service and content in 9 </a:t>
            </a:r>
            <a:r>
              <a:rPr lang="en-GB" sz="1900" dirty="0" smtClean="0"/>
              <a:t>languages.</a:t>
            </a:r>
          </a:p>
          <a:p>
            <a:pPr>
              <a:defRPr/>
            </a:pPr>
            <a:r>
              <a:rPr lang="en-GB" sz="1900" dirty="0" smtClean="0"/>
              <a:t>Substantial </a:t>
            </a:r>
            <a:r>
              <a:rPr lang="en-GB" sz="1900" dirty="0"/>
              <a:t>European H&amp;S Content and Knowledge </a:t>
            </a:r>
            <a:r>
              <a:rPr lang="en-GB" sz="1900" dirty="0" smtClean="0"/>
              <a:t>tailored </a:t>
            </a:r>
            <a:r>
              <a:rPr lang="en-GB" sz="1900" dirty="0"/>
              <a:t>to the needs of SMEs </a:t>
            </a:r>
            <a:r>
              <a:rPr lang="en-GB" sz="1900" dirty="0" smtClean="0"/>
              <a:t>and publicly </a:t>
            </a:r>
            <a:r>
              <a:rPr lang="en-GB" sz="1900" dirty="0"/>
              <a:t>available to the SME community: </a:t>
            </a:r>
            <a:endParaRPr lang="en-GB" sz="1900" dirty="0" smtClean="0"/>
          </a:p>
          <a:p>
            <a:pPr lvl="1">
              <a:defRPr/>
            </a:pPr>
            <a:r>
              <a:rPr lang="en-GB" sz="1800" dirty="0" smtClean="0"/>
              <a:t>(</a:t>
            </a:r>
            <a:r>
              <a:rPr lang="en-GB" sz="1800" dirty="0"/>
              <a:t>a) for free when it comes from </a:t>
            </a:r>
            <a:r>
              <a:rPr lang="en-GB" sz="1800" dirty="0" smtClean="0"/>
              <a:t>public institutions </a:t>
            </a:r>
          </a:p>
          <a:p>
            <a:pPr lvl="1">
              <a:defRPr/>
            </a:pPr>
            <a:r>
              <a:rPr lang="en-GB" sz="1800" dirty="0" smtClean="0"/>
              <a:t>(</a:t>
            </a:r>
            <a:r>
              <a:rPr lang="en-GB" sz="1800" dirty="0"/>
              <a:t>b) paid-for when it is offered by private entities and shows real </a:t>
            </a:r>
            <a:r>
              <a:rPr lang="en-GB" sz="1800" dirty="0" smtClean="0"/>
              <a:t>value-for money.</a:t>
            </a:r>
          </a:p>
          <a:p>
            <a:pPr>
              <a:defRPr/>
            </a:pPr>
            <a:r>
              <a:rPr lang="en-GB" sz="1900" dirty="0" smtClean="0"/>
              <a:t>Multilingual </a:t>
            </a:r>
            <a:r>
              <a:rPr lang="en-GB" sz="1900" dirty="0"/>
              <a:t>terminology collection </a:t>
            </a:r>
            <a:r>
              <a:rPr lang="en-GB" sz="1900" dirty="0" smtClean="0"/>
              <a:t>in </a:t>
            </a:r>
            <a:r>
              <a:rPr lang="en-GB" sz="1900" dirty="0"/>
              <a:t>the domain of Health and </a:t>
            </a:r>
            <a:r>
              <a:rPr lang="en-GB" sz="1900" dirty="0" smtClean="0"/>
              <a:t>Safety.</a:t>
            </a:r>
          </a:p>
          <a:p>
            <a:pPr>
              <a:defRPr/>
            </a:pPr>
            <a:r>
              <a:rPr lang="en-GB" sz="1900" dirty="0" smtClean="0"/>
              <a:t>Multilingual glossary, towards harmonisation of nomenclature.</a:t>
            </a:r>
            <a:endParaRPr lang="en-GB" sz="19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ChangeArrowheads="1"/>
          </p:cNvSpPr>
          <p:nvPr/>
        </p:nvSpPr>
        <p:spPr bwMode="auto">
          <a:xfrm>
            <a:off x="2982913" y="330200"/>
            <a:ext cx="5995987" cy="434975"/>
          </a:xfrm>
          <a:prstGeom prst="rect">
            <a:avLst/>
          </a:prstGeom>
          <a:noFill/>
          <a:ln w="9525">
            <a:noFill/>
            <a:miter lim="800000"/>
            <a:headEnd/>
            <a:tailEnd/>
          </a:ln>
        </p:spPr>
        <p:txBody>
          <a:bodyPr/>
          <a:lstStyle/>
          <a:p>
            <a:pPr algn="r"/>
            <a:r>
              <a:rPr lang="en-US" sz="2000" b="1">
                <a:solidFill>
                  <a:srgbClr val="45431B"/>
                </a:solidFill>
              </a:rPr>
              <a:t>Key impacts (1) </a:t>
            </a:r>
          </a:p>
        </p:txBody>
      </p:sp>
      <p:sp>
        <p:nvSpPr>
          <p:cNvPr id="7" name="6 Marcador de texto"/>
          <p:cNvSpPr>
            <a:spLocks noGrp="1"/>
          </p:cNvSpPr>
          <p:nvPr>
            <p:ph type="body" sz="quarter" idx="10"/>
          </p:nvPr>
        </p:nvSpPr>
        <p:spPr>
          <a:xfrm>
            <a:off x="720725" y="846138"/>
            <a:ext cx="8043863" cy="5297487"/>
          </a:xfrm>
        </p:spPr>
        <p:txBody>
          <a:bodyPr/>
          <a:lstStyle/>
          <a:p>
            <a:pPr marL="400050" lvl="1" indent="0">
              <a:spcBef>
                <a:spcPts val="400"/>
              </a:spcBef>
              <a:spcAft>
                <a:spcPts val="400"/>
              </a:spcAft>
              <a:buFont typeface="Arial" pitchFamily="34" charset="0"/>
              <a:buNone/>
              <a:defRPr/>
            </a:pPr>
            <a:r>
              <a:rPr lang="en-GB" sz="1800" b="1" dirty="0"/>
              <a:t>Lowering language </a:t>
            </a:r>
            <a:r>
              <a:rPr lang="en-GB" sz="1800" b="1" dirty="0" smtClean="0"/>
              <a:t>barriers</a:t>
            </a:r>
          </a:p>
          <a:p>
            <a:pPr lvl="1">
              <a:spcBef>
                <a:spcPts val="400"/>
              </a:spcBef>
              <a:spcAft>
                <a:spcPts val="400"/>
              </a:spcAft>
              <a:defRPr/>
            </a:pPr>
            <a:r>
              <a:rPr lang="en-GB" sz="1600" dirty="0"/>
              <a:t>Multilingual translation tools for content translation and </a:t>
            </a:r>
            <a:r>
              <a:rPr lang="en-GB" sz="1600" dirty="0" smtClean="0"/>
              <a:t>localisation of PROMIS</a:t>
            </a:r>
            <a:r>
              <a:rPr lang="en-GB" sz="1600" baseline="30000" dirty="0">
                <a:solidFill>
                  <a:srgbClr val="777777"/>
                </a:solidFill>
              </a:rPr>
              <a:t>®</a:t>
            </a:r>
            <a:r>
              <a:rPr lang="en-GB" sz="1600" dirty="0" smtClean="0"/>
              <a:t> </a:t>
            </a:r>
            <a:r>
              <a:rPr lang="en-GB" sz="1600" dirty="0"/>
              <a:t>into </a:t>
            </a:r>
            <a:r>
              <a:rPr lang="en-GB" sz="1600" dirty="0" smtClean="0"/>
              <a:t>French, Greek</a:t>
            </a:r>
            <a:r>
              <a:rPr lang="en-GB" sz="1600" dirty="0"/>
              <a:t>, Portuguese, Romanian and Spanish, in addition to the existing languages </a:t>
            </a:r>
            <a:r>
              <a:rPr lang="en-GB" sz="1600" dirty="0" smtClean="0"/>
              <a:t>English, German </a:t>
            </a:r>
            <a:r>
              <a:rPr lang="en-GB" sz="1600" dirty="0"/>
              <a:t>and </a:t>
            </a:r>
            <a:r>
              <a:rPr lang="en-GB" sz="1600" dirty="0" smtClean="0"/>
              <a:t>Italian</a:t>
            </a:r>
          </a:p>
          <a:p>
            <a:pPr lvl="1">
              <a:spcBef>
                <a:spcPts val="400"/>
              </a:spcBef>
              <a:spcAft>
                <a:spcPts val="400"/>
              </a:spcAft>
              <a:defRPr/>
            </a:pPr>
            <a:r>
              <a:rPr lang="en-GB" sz="1600" dirty="0"/>
              <a:t>Customers Access to online content in the Health &amp;Safety, Environment and Quality domains</a:t>
            </a:r>
          </a:p>
          <a:p>
            <a:pPr lvl="1">
              <a:spcBef>
                <a:spcPts val="400"/>
              </a:spcBef>
              <a:spcAft>
                <a:spcPts val="400"/>
              </a:spcAft>
              <a:defRPr/>
            </a:pPr>
            <a:r>
              <a:rPr lang="en-GB" sz="1600" dirty="0"/>
              <a:t>Structuring of content, norms and legislation (towards EU </a:t>
            </a:r>
            <a:r>
              <a:rPr lang="en-GB" sz="1600" dirty="0" smtClean="0"/>
              <a:t>harmonisation)</a:t>
            </a:r>
          </a:p>
          <a:p>
            <a:pPr marL="400050" lvl="1" indent="0">
              <a:spcBef>
                <a:spcPts val="400"/>
              </a:spcBef>
              <a:spcAft>
                <a:spcPts val="400"/>
              </a:spcAft>
              <a:buFont typeface="Arial" pitchFamily="34" charset="0"/>
              <a:buNone/>
              <a:defRPr/>
            </a:pPr>
            <a:r>
              <a:rPr lang="en-GB" sz="1800" b="1" dirty="0"/>
              <a:t>Stimulating new business opportunities </a:t>
            </a:r>
            <a:endParaRPr lang="en-GB" sz="1800" b="1" dirty="0" smtClean="0"/>
          </a:p>
          <a:p>
            <a:pPr lvl="1">
              <a:spcBef>
                <a:spcPts val="400"/>
              </a:spcBef>
              <a:spcAft>
                <a:spcPts val="400"/>
              </a:spcAft>
              <a:defRPr/>
            </a:pPr>
            <a:r>
              <a:rPr lang="en-GB" sz="1600" dirty="0"/>
              <a:t>a Single Entry Point to access multilingual services supporting compliance and continuous improvement for EU SMEs </a:t>
            </a:r>
            <a:r>
              <a:rPr lang="en-GB" sz="1600" dirty="0" smtClean="0"/>
              <a:t>businesses</a:t>
            </a:r>
          </a:p>
          <a:p>
            <a:pPr lvl="1">
              <a:spcBef>
                <a:spcPts val="400"/>
              </a:spcBef>
              <a:spcAft>
                <a:spcPts val="400"/>
              </a:spcAft>
              <a:defRPr/>
            </a:pPr>
            <a:r>
              <a:rPr lang="en-GB" sz="1600" dirty="0"/>
              <a:t>sector- and theme-oriented turn key solutions for  micro SMEs, with high level of trust and confidence based on security, high quality, trusted community building.</a:t>
            </a:r>
          </a:p>
          <a:p>
            <a:pPr marL="400050" lvl="1" indent="0">
              <a:spcBef>
                <a:spcPts val="400"/>
              </a:spcBef>
              <a:spcAft>
                <a:spcPts val="400"/>
              </a:spcAft>
              <a:buFont typeface="Arial" pitchFamily="34" charset="0"/>
              <a:buNone/>
              <a:defRPr/>
            </a:pPr>
            <a:r>
              <a:rPr lang="en-GB" sz="1800" b="1" dirty="0" smtClean="0"/>
              <a:t>Improving </a:t>
            </a:r>
            <a:r>
              <a:rPr lang="en-GB" sz="1800" b="1" dirty="0"/>
              <a:t>the quality and effectiveness of cross-lingual </a:t>
            </a:r>
            <a:r>
              <a:rPr lang="en-GB" sz="1800" b="1" dirty="0" smtClean="0"/>
              <a:t>communication</a:t>
            </a:r>
          </a:p>
          <a:p>
            <a:pPr lvl="1">
              <a:spcBef>
                <a:spcPts val="400"/>
              </a:spcBef>
              <a:spcAft>
                <a:spcPts val="400"/>
              </a:spcAft>
              <a:defRPr/>
            </a:pPr>
            <a:r>
              <a:rPr lang="en-GB" sz="1600" dirty="0"/>
              <a:t>cost-effective and highly intuitive web-based and intranet application using standardised reference models</a:t>
            </a:r>
          </a:p>
          <a:p>
            <a:pPr lvl="1">
              <a:spcBef>
                <a:spcPts val="400"/>
              </a:spcBef>
              <a:spcAft>
                <a:spcPts val="400"/>
              </a:spcAft>
              <a:defRPr/>
            </a:pPr>
            <a:r>
              <a:rPr lang="en-GB" sz="1600" dirty="0"/>
              <a:t>cross-lingual information retrieval</a:t>
            </a:r>
            <a:endParaRPr lang="es-ES_tradnl"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ChangeArrowheads="1"/>
          </p:cNvSpPr>
          <p:nvPr/>
        </p:nvSpPr>
        <p:spPr bwMode="auto">
          <a:xfrm>
            <a:off x="2881313" y="330200"/>
            <a:ext cx="6084887" cy="434975"/>
          </a:xfrm>
          <a:prstGeom prst="rect">
            <a:avLst/>
          </a:prstGeom>
          <a:noFill/>
          <a:ln w="9525">
            <a:noFill/>
            <a:miter lim="800000"/>
            <a:headEnd/>
            <a:tailEnd/>
          </a:ln>
        </p:spPr>
        <p:txBody>
          <a:bodyPr/>
          <a:lstStyle/>
          <a:p>
            <a:pPr algn="r"/>
            <a:r>
              <a:rPr lang="en-US" sz="2000" b="1">
                <a:solidFill>
                  <a:srgbClr val="45431B"/>
                </a:solidFill>
              </a:rPr>
              <a:t>Key impacts (2)</a:t>
            </a:r>
          </a:p>
        </p:txBody>
      </p:sp>
      <p:sp>
        <p:nvSpPr>
          <p:cNvPr id="7" name="6 Marcador de texto"/>
          <p:cNvSpPr>
            <a:spLocks noGrp="1"/>
          </p:cNvSpPr>
          <p:nvPr>
            <p:ph type="body" sz="quarter" idx="10"/>
          </p:nvPr>
        </p:nvSpPr>
        <p:spPr>
          <a:xfrm>
            <a:off x="1163638" y="846138"/>
            <a:ext cx="7600950" cy="3892550"/>
          </a:xfrm>
        </p:spPr>
        <p:txBody>
          <a:bodyPr/>
          <a:lstStyle/>
          <a:p>
            <a:pPr lvl="1">
              <a:spcBef>
                <a:spcPts val="600"/>
              </a:spcBef>
              <a:spcAft>
                <a:spcPts val="600"/>
              </a:spcAft>
              <a:defRPr/>
            </a:pPr>
            <a:endParaRPr lang="es-ES" sz="1600" dirty="0"/>
          </a:p>
          <a:p>
            <a:pPr marL="0" indent="0">
              <a:spcBef>
                <a:spcPts val="600"/>
              </a:spcBef>
              <a:spcAft>
                <a:spcPts val="600"/>
              </a:spcAft>
              <a:buFontTx/>
              <a:buNone/>
              <a:defRPr/>
            </a:pPr>
            <a:r>
              <a:rPr lang="en-GB" sz="1800" b="1" dirty="0" err="1"/>
              <a:t>PROMISLingua</a:t>
            </a:r>
            <a:r>
              <a:rPr lang="en-GB" sz="1800" b="1" dirty="0"/>
              <a:t> is a generic framework to build and offer interactive services which answers the requirements of the Digital Agenda in the following areas</a:t>
            </a:r>
            <a:r>
              <a:rPr lang="en-GB" sz="1800" b="1" dirty="0" smtClean="0"/>
              <a:t>:</a:t>
            </a:r>
          </a:p>
          <a:p>
            <a:pPr>
              <a:spcBef>
                <a:spcPts val="600"/>
              </a:spcBef>
              <a:spcAft>
                <a:spcPts val="600"/>
              </a:spcAft>
              <a:defRPr/>
            </a:pPr>
            <a:r>
              <a:rPr lang="en-GB" sz="1600" dirty="0" smtClean="0"/>
              <a:t>sector- </a:t>
            </a:r>
            <a:r>
              <a:rPr lang="en-GB" sz="1600" dirty="0"/>
              <a:t>and theme-oriented turn-key solutions for  micro SMEs, with high level of trust and confidence based on security, high quality, trusted community building,  </a:t>
            </a:r>
          </a:p>
          <a:p>
            <a:pPr>
              <a:spcBef>
                <a:spcPts val="600"/>
              </a:spcBef>
              <a:spcAft>
                <a:spcPts val="600"/>
              </a:spcAft>
              <a:defRPr/>
            </a:pPr>
            <a:r>
              <a:rPr lang="en-GB" sz="1600" dirty="0"/>
              <a:t>offering a balanced regulatory framework with clear rights regimes, like the </a:t>
            </a:r>
            <a:r>
              <a:rPr lang="en-GB" sz="1600" dirty="0" smtClean="0"/>
              <a:t>PROMIS</a:t>
            </a:r>
            <a:r>
              <a:rPr lang="en-GB" sz="1600" baseline="30000" dirty="0">
                <a:solidFill>
                  <a:srgbClr val="777777"/>
                </a:solidFill>
              </a:rPr>
              <a:t>®</a:t>
            </a:r>
            <a:r>
              <a:rPr lang="en-GB" sz="1600" dirty="0"/>
              <a:t> </a:t>
            </a:r>
            <a:r>
              <a:rPr lang="en-GB" sz="1600" dirty="0" smtClean="0"/>
              <a:t>Knowledge </a:t>
            </a:r>
            <a:r>
              <a:rPr lang="en-GB" sz="1600" dirty="0"/>
              <a:t>repository pyramid, and</a:t>
            </a:r>
          </a:p>
          <a:p>
            <a:pPr>
              <a:spcBef>
                <a:spcPts val="600"/>
              </a:spcBef>
              <a:spcAft>
                <a:spcPts val="600"/>
              </a:spcAft>
              <a:defRPr/>
            </a:pPr>
            <a:r>
              <a:rPr lang="en-GB" sz="1600" dirty="0"/>
              <a:t>a very innovative Business Model, offering adequate protection and remuneration for rights holders. </a:t>
            </a:r>
            <a:endParaRPr lang="en-GB" sz="1600" dirty="0" smtClean="0"/>
          </a:p>
          <a:p>
            <a:pPr lvl="1">
              <a:spcBef>
                <a:spcPts val="600"/>
              </a:spcBef>
              <a:spcAft>
                <a:spcPts val="600"/>
              </a:spcAft>
              <a:defRPr/>
            </a:pPr>
            <a:endParaRPr lang="en-GB" sz="1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ChangeArrowheads="1"/>
          </p:cNvSpPr>
          <p:nvPr/>
        </p:nvSpPr>
        <p:spPr bwMode="auto">
          <a:xfrm>
            <a:off x="2678113" y="330200"/>
            <a:ext cx="6224587" cy="434975"/>
          </a:xfrm>
          <a:prstGeom prst="rect">
            <a:avLst/>
          </a:prstGeom>
          <a:noFill/>
          <a:ln w="9525">
            <a:noFill/>
            <a:miter lim="800000"/>
            <a:headEnd/>
            <a:tailEnd/>
          </a:ln>
        </p:spPr>
        <p:txBody>
          <a:bodyPr/>
          <a:lstStyle/>
          <a:p>
            <a:pPr algn="r"/>
            <a:r>
              <a:rPr lang="en-US" sz="2000" b="1">
                <a:solidFill>
                  <a:srgbClr val="45431B"/>
                </a:solidFill>
              </a:rPr>
              <a:t>Partners</a:t>
            </a:r>
          </a:p>
        </p:txBody>
      </p:sp>
      <p:sp>
        <p:nvSpPr>
          <p:cNvPr id="7" name="6 Marcador de texto"/>
          <p:cNvSpPr>
            <a:spLocks noGrp="1"/>
          </p:cNvSpPr>
          <p:nvPr>
            <p:ph type="body" sz="quarter" idx="10"/>
          </p:nvPr>
        </p:nvSpPr>
        <p:spPr>
          <a:xfrm>
            <a:off x="2462213" y="5729288"/>
            <a:ext cx="2052637" cy="360362"/>
          </a:xfrm>
        </p:spPr>
        <p:txBody>
          <a:bodyPr/>
          <a:lstStyle/>
          <a:p>
            <a:pPr marL="0" indent="0">
              <a:spcBef>
                <a:spcPts val="1600"/>
              </a:spcBef>
              <a:spcAft>
                <a:spcPts val="1300"/>
              </a:spcAft>
              <a:buFontTx/>
              <a:buNone/>
              <a:defRPr/>
            </a:pPr>
            <a:r>
              <a:rPr lang="en-GB" sz="1100" dirty="0" smtClean="0">
                <a:latin typeface="Arial Narrow" pitchFamily="34" charset="0"/>
              </a:rPr>
              <a:t>R-TECH - </a:t>
            </a:r>
            <a:r>
              <a:rPr lang="en-GB" sz="1100" dirty="0" err="1" smtClean="0">
                <a:latin typeface="Arial Narrow" pitchFamily="34" charset="0"/>
              </a:rPr>
              <a:t>Steinbeis</a:t>
            </a:r>
            <a:r>
              <a:rPr lang="en-GB" sz="1100" dirty="0" smtClean="0">
                <a:latin typeface="Arial Narrow" pitchFamily="34" charset="0"/>
              </a:rPr>
              <a:t> </a:t>
            </a:r>
            <a:r>
              <a:rPr lang="en-GB" sz="1100" dirty="0">
                <a:latin typeface="Arial Narrow" pitchFamily="34" charset="0"/>
              </a:rPr>
              <a:t>Advanced Risk </a:t>
            </a:r>
            <a:r>
              <a:rPr lang="en-GB" sz="1100" dirty="0" smtClean="0">
                <a:latin typeface="Arial Narrow" pitchFamily="34" charset="0"/>
              </a:rPr>
              <a:t>Technologies</a:t>
            </a:r>
            <a:endParaRPr lang="es-ES_tradnl" sz="1100" dirty="0">
              <a:latin typeface="Arial Narrow" pitchFamily="34" charset="0"/>
            </a:endParaRPr>
          </a:p>
        </p:txBody>
      </p:sp>
      <p:sp>
        <p:nvSpPr>
          <p:cNvPr id="2" name="1 Rectángulo"/>
          <p:cNvSpPr/>
          <p:nvPr/>
        </p:nvSpPr>
        <p:spPr>
          <a:xfrm>
            <a:off x="2462213" y="1487488"/>
            <a:ext cx="2052637" cy="307975"/>
          </a:xfrm>
          <a:prstGeom prst="rect">
            <a:avLst/>
          </a:prstGeom>
          <a:noFill/>
          <a:ln>
            <a:noFill/>
          </a:ln>
          <a:effectLst/>
          <a:extLst>
            <a:ext uri="{AF507438-7753-43E0-B8FC-AC1667EBCBE1}"/>
          </a:extLst>
        </p:spPr>
        <p:txBody>
          <a:bodyPr/>
          <a:lstStyle/>
          <a:p>
            <a:pPr eaLnBrk="0" hangingPunct="0">
              <a:spcBef>
                <a:spcPts val="1600"/>
              </a:spcBef>
              <a:spcAft>
                <a:spcPts val="1300"/>
              </a:spcAft>
              <a:buClr>
                <a:srgbClr val="0070C0"/>
              </a:buClr>
              <a:defRPr/>
            </a:pPr>
            <a:r>
              <a:rPr lang="en-GB" sz="1100" dirty="0">
                <a:solidFill>
                  <a:schemeClr val="bg2">
                    <a:lumMod val="75000"/>
                  </a:schemeClr>
                </a:solidFill>
                <a:latin typeface="Arial Narrow" pitchFamily="34" charset="0"/>
              </a:rPr>
              <a:t>INMARK (Project Coordinator)</a:t>
            </a:r>
            <a:endParaRPr lang="en-GB" sz="1100" dirty="0">
              <a:solidFill>
                <a:schemeClr val="bg2">
                  <a:lumMod val="75000"/>
                </a:schemeClr>
              </a:solidFill>
              <a:latin typeface="Arial Narrow" pitchFamily="34" charset="0"/>
            </a:endParaRPr>
          </a:p>
        </p:txBody>
      </p:sp>
      <p:sp>
        <p:nvSpPr>
          <p:cNvPr id="4" name="3 Rectángulo"/>
          <p:cNvSpPr/>
          <p:nvPr/>
        </p:nvSpPr>
        <p:spPr>
          <a:xfrm>
            <a:off x="2462213" y="2065338"/>
            <a:ext cx="2052637" cy="306387"/>
          </a:xfrm>
          <a:prstGeom prst="rect">
            <a:avLst/>
          </a:prstGeom>
          <a:noFill/>
          <a:ln>
            <a:noFill/>
          </a:ln>
          <a:effectLst/>
          <a:extLst>
            <a:ext uri="{AF507438-7753-43E0-B8FC-AC1667EBCBE1}"/>
          </a:extLst>
        </p:spPr>
        <p:txBody>
          <a:bodyPr/>
          <a:lstStyle/>
          <a:p>
            <a:pPr eaLnBrk="0" hangingPunct="0">
              <a:spcBef>
                <a:spcPts val="1600"/>
              </a:spcBef>
              <a:spcAft>
                <a:spcPts val="1300"/>
              </a:spcAft>
              <a:buClr>
                <a:srgbClr val="0070C0"/>
              </a:buClr>
              <a:defRPr/>
            </a:pPr>
            <a:r>
              <a:rPr lang="en-GB" sz="1100" dirty="0" err="1">
                <a:solidFill>
                  <a:schemeClr val="bg2">
                    <a:lumMod val="75000"/>
                  </a:schemeClr>
                </a:solidFill>
                <a:latin typeface="Arial Narrow" pitchFamily="34" charset="0"/>
              </a:rPr>
              <a:t>PROMIS@Service</a:t>
            </a:r>
            <a:r>
              <a:rPr lang="en-GB" sz="1100" dirty="0">
                <a:solidFill>
                  <a:schemeClr val="bg2">
                    <a:lumMod val="75000"/>
                  </a:schemeClr>
                </a:solidFill>
                <a:latin typeface="Arial Narrow" pitchFamily="34" charset="0"/>
              </a:rPr>
              <a:t>, </a:t>
            </a:r>
          </a:p>
        </p:txBody>
      </p:sp>
      <p:sp>
        <p:nvSpPr>
          <p:cNvPr id="10" name="9 Rectángulo"/>
          <p:cNvSpPr/>
          <p:nvPr/>
        </p:nvSpPr>
        <p:spPr>
          <a:xfrm>
            <a:off x="2462213" y="3303588"/>
            <a:ext cx="2052637" cy="306387"/>
          </a:xfrm>
          <a:prstGeom prst="rect">
            <a:avLst/>
          </a:prstGeom>
          <a:noFill/>
          <a:ln>
            <a:noFill/>
          </a:ln>
          <a:effectLst/>
          <a:extLst>
            <a:ext uri="{AF507438-7753-43E0-B8FC-AC1667EBCBE1}"/>
          </a:extLst>
        </p:spPr>
        <p:txBody>
          <a:bodyPr/>
          <a:lstStyle/>
          <a:p>
            <a:pPr eaLnBrk="0" hangingPunct="0">
              <a:spcBef>
                <a:spcPts val="1600"/>
              </a:spcBef>
              <a:spcAft>
                <a:spcPts val="1300"/>
              </a:spcAft>
              <a:buClr>
                <a:srgbClr val="0070C0"/>
              </a:buClr>
              <a:defRPr/>
            </a:pPr>
            <a:r>
              <a:rPr lang="en-GB" sz="1100" dirty="0">
                <a:solidFill>
                  <a:schemeClr val="bg2">
                    <a:lumMod val="75000"/>
                  </a:schemeClr>
                </a:solidFill>
                <a:latin typeface="Arial Narrow" pitchFamily="34" charset="0"/>
              </a:rPr>
              <a:t>ATLANTIS </a:t>
            </a:r>
            <a:r>
              <a:rPr lang="en-GB" sz="1100" dirty="0">
                <a:solidFill>
                  <a:schemeClr val="bg2">
                    <a:lumMod val="75000"/>
                  </a:schemeClr>
                </a:solidFill>
                <a:latin typeface="Arial Narrow" pitchFamily="34" charset="0"/>
              </a:rPr>
              <a:t>Consulting</a:t>
            </a:r>
            <a:endParaRPr lang="en-GB" sz="1100" dirty="0">
              <a:solidFill>
                <a:schemeClr val="bg2">
                  <a:lumMod val="75000"/>
                </a:schemeClr>
              </a:solidFill>
              <a:latin typeface="Arial Narrow" pitchFamily="34" charset="0"/>
            </a:endParaRPr>
          </a:p>
        </p:txBody>
      </p:sp>
      <p:sp>
        <p:nvSpPr>
          <p:cNvPr id="11" name="10 Rectángulo"/>
          <p:cNvSpPr/>
          <p:nvPr/>
        </p:nvSpPr>
        <p:spPr>
          <a:xfrm>
            <a:off x="2498725" y="3905250"/>
            <a:ext cx="2052638" cy="307975"/>
          </a:xfrm>
          <a:prstGeom prst="rect">
            <a:avLst/>
          </a:prstGeom>
          <a:noFill/>
          <a:ln>
            <a:noFill/>
          </a:ln>
          <a:effectLst/>
          <a:extLst>
            <a:ext uri="{AF507438-7753-43E0-B8FC-AC1667EBCBE1}"/>
          </a:extLst>
        </p:spPr>
        <p:txBody>
          <a:bodyPr/>
          <a:lstStyle/>
          <a:p>
            <a:pPr eaLnBrk="0" hangingPunct="0">
              <a:spcBef>
                <a:spcPts val="1600"/>
              </a:spcBef>
              <a:spcAft>
                <a:spcPts val="1300"/>
              </a:spcAft>
              <a:buClr>
                <a:srgbClr val="0070C0"/>
              </a:buClr>
              <a:defRPr/>
            </a:pPr>
            <a:r>
              <a:rPr lang="es-ES_tradnl" sz="1100" dirty="0">
                <a:solidFill>
                  <a:schemeClr val="bg2">
                    <a:lumMod val="75000"/>
                  </a:schemeClr>
                </a:solidFill>
                <a:latin typeface="Arial Narrow" pitchFamily="34" charset="0"/>
              </a:rPr>
              <a:t>INOVAMAIS</a:t>
            </a:r>
            <a:endParaRPr lang="en-GB" sz="1100" dirty="0">
              <a:solidFill>
                <a:schemeClr val="bg2">
                  <a:lumMod val="75000"/>
                </a:schemeClr>
              </a:solidFill>
              <a:latin typeface="Arial Narrow" pitchFamily="34" charset="0"/>
            </a:endParaRPr>
          </a:p>
        </p:txBody>
      </p:sp>
      <p:sp>
        <p:nvSpPr>
          <p:cNvPr id="12" name="11 Rectángulo"/>
          <p:cNvSpPr/>
          <p:nvPr/>
        </p:nvSpPr>
        <p:spPr>
          <a:xfrm>
            <a:off x="2462213" y="4395788"/>
            <a:ext cx="2052637" cy="523875"/>
          </a:xfrm>
          <a:prstGeom prst="rect">
            <a:avLst/>
          </a:prstGeom>
          <a:noFill/>
          <a:ln>
            <a:noFill/>
          </a:ln>
          <a:effectLst/>
          <a:extLst>
            <a:ext uri="{AF507438-7753-43E0-B8FC-AC1667EBCBE1}"/>
          </a:extLst>
        </p:spPr>
        <p:txBody>
          <a:bodyPr/>
          <a:lstStyle/>
          <a:p>
            <a:pPr eaLnBrk="0" hangingPunct="0">
              <a:spcBef>
                <a:spcPts val="1600"/>
              </a:spcBef>
              <a:spcAft>
                <a:spcPts val="1300"/>
              </a:spcAft>
              <a:buClr>
                <a:srgbClr val="0070C0"/>
              </a:buClr>
              <a:defRPr/>
            </a:pPr>
            <a:r>
              <a:rPr lang="it-IT" sz="1100" dirty="0">
                <a:solidFill>
                  <a:schemeClr val="bg2">
                    <a:lumMod val="75000"/>
                  </a:schemeClr>
                </a:solidFill>
                <a:latin typeface="Arial Narrow" pitchFamily="34" charset="0"/>
              </a:rPr>
              <a:t>INCDPM - </a:t>
            </a:r>
            <a:r>
              <a:rPr lang="en-GB" sz="1100" dirty="0">
                <a:solidFill>
                  <a:schemeClr val="bg2">
                    <a:lumMod val="75000"/>
                  </a:schemeClr>
                </a:solidFill>
                <a:latin typeface="Arial Narrow" pitchFamily="34" charset="0"/>
              </a:rPr>
              <a:t>National Research Institute for Occupational </a:t>
            </a:r>
            <a:r>
              <a:rPr lang="en-GB" sz="1100" dirty="0">
                <a:solidFill>
                  <a:schemeClr val="bg2">
                    <a:lumMod val="75000"/>
                  </a:schemeClr>
                </a:solidFill>
                <a:latin typeface="Arial Narrow" pitchFamily="34" charset="0"/>
              </a:rPr>
              <a:t>Safety</a:t>
            </a:r>
            <a:endParaRPr lang="en-GB" sz="1100" dirty="0">
              <a:solidFill>
                <a:schemeClr val="bg2">
                  <a:lumMod val="75000"/>
                </a:schemeClr>
              </a:solidFill>
              <a:latin typeface="Arial Narrow" pitchFamily="34" charset="0"/>
            </a:endParaRPr>
          </a:p>
        </p:txBody>
      </p:sp>
      <p:sp>
        <p:nvSpPr>
          <p:cNvPr id="13" name="12 Rectángulo"/>
          <p:cNvSpPr/>
          <p:nvPr/>
        </p:nvSpPr>
        <p:spPr>
          <a:xfrm>
            <a:off x="2462213" y="4975225"/>
            <a:ext cx="2052637" cy="523875"/>
          </a:xfrm>
          <a:prstGeom prst="rect">
            <a:avLst/>
          </a:prstGeom>
          <a:noFill/>
          <a:ln>
            <a:noFill/>
          </a:ln>
          <a:effectLst/>
          <a:extLst>
            <a:ext uri="{AF507438-7753-43E0-B8FC-AC1667EBCBE1}"/>
          </a:extLst>
        </p:spPr>
        <p:txBody>
          <a:bodyPr/>
          <a:lstStyle/>
          <a:p>
            <a:pPr eaLnBrk="0" hangingPunct="0">
              <a:spcBef>
                <a:spcPts val="1600"/>
              </a:spcBef>
              <a:spcAft>
                <a:spcPts val="1300"/>
              </a:spcAft>
              <a:buClr>
                <a:srgbClr val="0070C0"/>
              </a:buClr>
              <a:defRPr/>
            </a:pPr>
            <a:r>
              <a:rPr lang="en-GB" sz="1100" dirty="0">
                <a:solidFill>
                  <a:schemeClr val="bg2">
                    <a:lumMod val="75000"/>
                  </a:schemeClr>
                </a:solidFill>
                <a:latin typeface="Arial Narrow" pitchFamily="34" charset="0"/>
              </a:rPr>
              <a:t>UEAPME - European Association of Craft Small and Medium Sized </a:t>
            </a:r>
            <a:r>
              <a:rPr lang="en-GB" sz="1100" dirty="0">
                <a:solidFill>
                  <a:schemeClr val="bg2">
                    <a:lumMod val="75000"/>
                  </a:schemeClr>
                </a:solidFill>
                <a:latin typeface="Arial Narrow" pitchFamily="34" charset="0"/>
              </a:rPr>
              <a:t>Enterprises</a:t>
            </a:r>
            <a:endParaRPr lang="en-GB" sz="1100" dirty="0">
              <a:solidFill>
                <a:schemeClr val="bg2">
                  <a:lumMod val="75000"/>
                </a:schemeClr>
              </a:solidFill>
              <a:latin typeface="Arial Narrow" pitchFamily="34" charset="0"/>
            </a:endParaRPr>
          </a:p>
        </p:txBody>
      </p:sp>
      <p:sp>
        <p:nvSpPr>
          <p:cNvPr id="14" name="13 Rectángulo"/>
          <p:cNvSpPr/>
          <p:nvPr/>
        </p:nvSpPr>
        <p:spPr>
          <a:xfrm>
            <a:off x="2462213" y="965200"/>
            <a:ext cx="1731962" cy="307975"/>
          </a:xfrm>
          <a:prstGeom prst="rect">
            <a:avLst/>
          </a:prstGeom>
          <a:noFill/>
          <a:ln>
            <a:noFill/>
          </a:ln>
          <a:effectLst/>
          <a:extLst>
            <a:ext uri="{AF507438-7753-43E0-B8FC-AC1667EBCBE1}"/>
          </a:extLst>
        </p:spPr>
        <p:txBody>
          <a:bodyPr/>
          <a:lstStyle/>
          <a:p>
            <a:pPr algn="ctr" eaLnBrk="0" hangingPunct="0">
              <a:spcBef>
                <a:spcPts val="1600"/>
              </a:spcBef>
              <a:spcAft>
                <a:spcPts val="1300"/>
              </a:spcAft>
              <a:buClr>
                <a:srgbClr val="0070C0"/>
              </a:buClr>
              <a:defRPr/>
            </a:pPr>
            <a:r>
              <a:rPr lang="en-GB" sz="1200" b="1" dirty="0">
                <a:solidFill>
                  <a:schemeClr val="bg2">
                    <a:lumMod val="75000"/>
                  </a:schemeClr>
                </a:solidFill>
                <a:latin typeface="+mn-lt"/>
              </a:rPr>
              <a:t>Organisation name</a:t>
            </a:r>
            <a:endParaRPr lang="en-GB" sz="1200" b="1" dirty="0">
              <a:solidFill>
                <a:schemeClr val="bg2">
                  <a:lumMod val="75000"/>
                </a:schemeClr>
              </a:solidFill>
              <a:latin typeface="+mn-lt"/>
            </a:endParaRPr>
          </a:p>
        </p:txBody>
      </p:sp>
      <p:sp>
        <p:nvSpPr>
          <p:cNvPr id="15" name="14 Rectángulo"/>
          <p:cNvSpPr/>
          <p:nvPr/>
        </p:nvSpPr>
        <p:spPr>
          <a:xfrm>
            <a:off x="4591050" y="965200"/>
            <a:ext cx="844550" cy="307975"/>
          </a:xfrm>
          <a:prstGeom prst="rect">
            <a:avLst/>
          </a:prstGeom>
          <a:noFill/>
          <a:ln>
            <a:noFill/>
          </a:ln>
          <a:effectLst/>
          <a:extLst>
            <a:ext uri="{AF507438-7753-43E0-B8FC-AC1667EBCBE1}"/>
          </a:extLst>
        </p:spPr>
        <p:txBody>
          <a:bodyPr/>
          <a:lstStyle/>
          <a:p>
            <a:pPr algn="ctr" eaLnBrk="0" hangingPunct="0">
              <a:spcBef>
                <a:spcPts val="1600"/>
              </a:spcBef>
              <a:spcAft>
                <a:spcPts val="1300"/>
              </a:spcAft>
              <a:buClr>
                <a:srgbClr val="0070C0"/>
              </a:buClr>
              <a:defRPr/>
            </a:pPr>
            <a:r>
              <a:rPr lang="en-GB" sz="1200" b="1" dirty="0">
                <a:solidFill>
                  <a:schemeClr val="bg2">
                    <a:lumMod val="75000"/>
                  </a:schemeClr>
                </a:solidFill>
                <a:latin typeface="+mn-lt"/>
              </a:rPr>
              <a:t>Country</a:t>
            </a:r>
            <a:endParaRPr lang="en-GB" sz="1200" b="1" dirty="0">
              <a:solidFill>
                <a:schemeClr val="bg2">
                  <a:lumMod val="75000"/>
                </a:schemeClr>
              </a:solidFill>
              <a:latin typeface="+mn-lt"/>
            </a:endParaRPr>
          </a:p>
        </p:txBody>
      </p:sp>
      <p:sp>
        <p:nvSpPr>
          <p:cNvPr id="16" name="15 Rectángulo"/>
          <p:cNvSpPr/>
          <p:nvPr/>
        </p:nvSpPr>
        <p:spPr>
          <a:xfrm>
            <a:off x="6788150" y="965200"/>
            <a:ext cx="906463" cy="307975"/>
          </a:xfrm>
          <a:prstGeom prst="rect">
            <a:avLst/>
          </a:prstGeom>
          <a:noFill/>
          <a:ln>
            <a:noFill/>
          </a:ln>
          <a:effectLst/>
          <a:extLst>
            <a:ext uri="{AF507438-7753-43E0-B8FC-AC1667EBCBE1}"/>
          </a:extLst>
        </p:spPr>
        <p:txBody>
          <a:bodyPr/>
          <a:lstStyle/>
          <a:p>
            <a:pPr algn="ctr" eaLnBrk="0" hangingPunct="0">
              <a:spcBef>
                <a:spcPts val="1600"/>
              </a:spcBef>
              <a:spcAft>
                <a:spcPts val="1300"/>
              </a:spcAft>
              <a:buClr>
                <a:srgbClr val="0070C0"/>
              </a:buClr>
              <a:defRPr/>
            </a:pPr>
            <a:r>
              <a:rPr lang="en-GB" sz="1200" b="1" dirty="0">
                <a:solidFill>
                  <a:schemeClr val="bg2">
                    <a:lumMod val="75000"/>
                  </a:schemeClr>
                </a:solidFill>
                <a:latin typeface="+mn-lt"/>
              </a:rPr>
              <a:t>Contact</a:t>
            </a:r>
            <a:endParaRPr lang="en-GB" sz="1200" b="1" dirty="0">
              <a:solidFill>
                <a:schemeClr val="bg2">
                  <a:lumMod val="75000"/>
                </a:schemeClr>
              </a:solidFill>
              <a:latin typeface="+mn-lt"/>
            </a:endParaRPr>
          </a:p>
        </p:txBody>
      </p:sp>
      <p:sp>
        <p:nvSpPr>
          <p:cNvPr id="17" name="16 Rectángulo"/>
          <p:cNvSpPr/>
          <p:nvPr/>
        </p:nvSpPr>
        <p:spPr>
          <a:xfrm>
            <a:off x="4440238" y="1479550"/>
            <a:ext cx="1150937" cy="323850"/>
          </a:xfrm>
          <a:prstGeom prst="rect">
            <a:avLst/>
          </a:prstGeom>
          <a:noFill/>
          <a:ln>
            <a:noFill/>
          </a:ln>
          <a:effectLst/>
          <a:extLst>
            <a:ext uri="{AF507438-7753-43E0-B8FC-AC1667EBCBE1}"/>
          </a:extLst>
        </p:spPr>
        <p:txBody>
          <a:bodyPr/>
          <a:lstStyle/>
          <a:p>
            <a:pPr algn="ctr" eaLnBrk="0" hangingPunct="0">
              <a:spcBef>
                <a:spcPts val="1600"/>
              </a:spcBef>
              <a:spcAft>
                <a:spcPts val="1300"/>
              </a:spcAft>
              <a:buClr>
                <a:srgbClr val="0070C0"/>
              </a:buClr>
              <a:defRPr/>
            </a:pPr>
            <a:r>
              <a:rPr lang="en-GB" sz="1100" dirty="0">
                <a:solidFill>
                  <a:schemeClr val="bg2">
                    <a:lumMod val="75000"/>
                  </a:schemeClr>
                </a:solidFill>
                <a:latin typeface="Arial Narrow" pitchFamily="34" charset="0"/>
              </a:rPr>
              <a:t>Spain</a:t>
            </a:r>
            <a:endParaRPr lang="en-GB" sz="1100" dirty="0">
              <a:solidFill>
                <a:schemeClr val="bg2">
                  <a:lumMod val="75000"/>
                </a:schemeClr>
              </a:solidFill>
              <a:latin typeface="Arial Narrow" pitchFamily="34" charset="0"/>
            </a:endParaRPr>
          </a:p>
        </p:txBody>
      </p:sp>
      <p:sp>
        <p:nvSpPr>
          <p:cNvPr id="19" name="18 Rectángulo"/>
          <p:cNvSpPr/>
          <p:nvPr/>
        </p:nvSpPr>
        <p:spPr>
          <a:xfrm>
            <a:off x="4440238" y="3897313"/>
            <a:ext cx="1150937" cy="323850"/>
          </a:xfrm>
          <a:prstGeom prst="rect">
            <a:avLst/>
          </a:prstGeom>
          <a:noFill/>
          <a:ln>
            <a:noFill/>
          </a:ln>
          <a:effectLst/>
          <a:extLst>
            <a:ext uri="{AF507438-7753-43E0-B8FC-AC1667EBCBE1}"/>
          </a:extLst>
        </p:spPr>
        <p:txBody>
          <a:bodyPr/>
          <a:lstStyle/>
          <a:p>
            <a:pPr algn="ctr" eaLnBrk="0" hangingPunct="0">
              <a:spcBef>
                <a:spcPts val="1600"/>
              </a:spcBef>
              <a:spcAft>
                <a:spcPts val="1300"/>
              </a:spcAft>
              <a:buClr>
                <a:srgbClr val="0070C0"/>
              </a:buClr>
              <a:defRPr/>
            </a:pPr>
            <a:r>
              <a:rPr lang="es-ES_tradnl" sz="1100" dirty="0">
                <a:solidFill>
                  <a:schemeClr val="bg2">
                    <a:lumMod val="75000"/>
                  </a:schemeClr>
                </a:solidFill>
                <a:latin typeface="Arial Narrow" pitchFamily="34" charset="0"/>
              </a:rPr>
              <a:t>Portugal</a:t>
            </a:r>
            <a:endParaRPr lang="en-GB" sz="1100" dirty="0">
              <a:solidFill>
                <a:schemeClr val="bg2">
                  <a:lumMod val="75000"/>
                </a:schemeClr>
              </a:solidFill>
              <a:latin typeface="Arial Narrow" pitchFamily="34" charset="0"/>
            </a:endParaRPr>
          </a:p>
        </p:txBody>
      </p:sp>
      <p:sp>
        <p:nvSpPr>
          <p:cNvPr id="20" name="19 Rectángulo"/>
          <p:cNvSpPr/>
          <p:nvPr/>
        </p:nvSpPr>
        <p:spPr>
          <a:xfrm>
            <a:off x="4440238" y="5114925"/>
            <a:ext cx="1150937" cy="325438"/>
          </a:xfrm>
          <a:prstGeom prst="rect">
            <a:avLst/>
          </a:prstGeom>
          <a:noFill/>
          <a:ln>
            <a:noFill/>
          </a:ln>
          <a:effectLst/>
          <a:extLst>
            <a:ext uri="{AF507438-7753-43E0-B8FC-AC1667EBCBE1}"/>
          </a:extLst>
        </p:spPr>
        <p:txBody>
          <a:bodyPr/>
          <a:lstStyle/>
          <a:p>
            <a:pPr algn="ctr" eaLnBrk="0" hangingPunct="0">
              <a:spcBef>
                <a:spcPts val="1600"/>
              </a:spcBef>
              <a:spcAft>
                <a:spcPts val="1300"/>
              </a:spcAft>
              <a:buClr>
                <a:srgbClr val="0070C0"/>
              </a:buClr>
              <a:defRPr/>
            </a:pPr>
            <a:r>
              <a:rPr lang="en-GB" sz="1100" dirty="0">
                <a:solidFill>
                  <a:schemeClr val="bg2">
                    <a:lumMod val="75000"/>
                  </a:schemeClr>
                </a:solidFill>
                <a:latin typeface="Arial Narrow" pitchFamily="34" charset="0"/>
              </a:rPr>
              <a:t>Belgium</a:t>
            </a:r>
            <a:endParaRPr lang="en-GB" sz="1100" dirty="0">
              <a:solidFill>
                <a:schemeClr val="bg2">
                  <a:lumMod val="75000"/>
                </a:schemeClr>
              </a:solidFill>
              <a:latin typeface="Arial Narrow" pitchFamily="34" charset="0"/>
            </a:endParaRPr>
          </a:p>
        </p:txBody>
      </p:sp>
      <p:sp>
        <p:nvSpPr>
          <p:cNvPr id="21" name="20 Rectángulo"/>
          <p:cNvSpPr/>
          <p:nvPr/>
        </p:nvSpPr>
        <p:spPr>
          <a:xfrm>
            <a:off x="4440238" y="2055813"/>
            <a:ext cx="1150937" cy="325437"/>
          </a:xfrm>
          <a:prstGeom prst="rect">
            <a:avLst/>
          </a:prstGeom>
          <a:noFill/>
          <a:ln>
            <a:noFill/>
          </a:ln>
          <a:effectLst/>
          <a:extLst>
            <a:ext uri="{AF507438-7753-43E0-B8FC-AC1667EBCBE1}"/>
          </a:extLst>
        </p:spPr>
        <p:txBody>
          <a:bodyPr/>
          <a:lstStyle/>
          <a:p>
            <a:pPr algn="ctr" eaLnBrk="0" hangingPunct="0">
              <a:spcBef>
                <a:spcPts val="1600"/>
              </a:spcBef>
              <a:spcAft>
                <a:spcPts val="1300"/>
              </a:spcAft>
              <a:buClr>
                <a:srgbClr val="0070C0"/>
              </a:buClr>
              <a:defRPr/>
            </a:pPr>
            <a:r>
              <a:rPr lang="en-GB" sz="1100" dirty="0">
                <a:solidFill>
                  <a:schemeClr val="bg2">
                    <a:lumMod val="75000"/>
                  </a:schemeClr>
                </a:solidFill>
                <a:latin typeface="Arial Narrow" pitchFamily="34" charset="0"/>
              </a:rPr>
              <a:t>Luxembourg</a:t>
            </a:r>
            <a:endParaRPr lang="en-GB" sz="1100" dirty="0">
              <a:solidFill>
                <a:schemeClr val="bg2">
                  <a:lumMod val="75000"/>
                </a:schemeClr>
              </a:solidFill>
              <a:latin typeface="Arial Narrow" pitchFamily="34" charset="0"/>
            </a:endParaRPr>
          </a:p>
        </p:txBody>
      </p:sp>
      <p:sp>
        <p:nvSpPr>
          <p:cNvPr id="22" name="21 Rectángulo"/>
          <p:cNvSpPr/>
          <p:nvPr/>
        </p:nvSpPr>
        <p:spPr>
          <a:xfrm>
            <a:off x="4440238" y="3295650"/>
            <a:ext cx="1150937" cy="323850"/>
          </a:xfrm>
          <a:prstGeom prst="rect">
            <a:avLst/>
          </a:prstGeom>
          <a:noFill/>
          <a:ln>
            <a:noFill/>
          </a:ln>
          <a:effectLst/>
          <a:extLst>
            <a:ext uri="{AF507438-7753-43E0-B8FC-AC1667EBCBE1}"/>
          </a:extLst>
        </p:spPr>
        <p:txBody>
          <a:bodyPr/>
          <a:lstStyle/>
          <a:p>
            <a:pPr algn="ctr" eaLnBrk="0" hangingPunct="0">
              <a:spcBef>
                <a:spcPts val="1600"/>
              </a:spcBef>
              <a:spcAft>
                <a:spcPts val="1300"/>
              </a:spcAft>
              <a:buClr>
                <a:srgbClr val="0070C0"/>
              </a:buClr>
              <a:defRPr/>
            </a:pPr>
            <a:r>
              <a:rPr lang="en-GB" sz="1100" dirty="0">
                <a:solidFill>
                  <a:schemeClr val="bg2">
                    <a:lumMod val="75000"/>
                  </a:schemeClr>
                </a:solidFill>
                <a:latin typeface="Arial Narrow" pitchFamily="34" charset="0"/>
              </a:rPr>
              <a:t>Greece</a:t>
            </a:r>
            <a:endParaRPr lang="en-GB" sz="1100" dirty="0">
              <a:solidFill>
                <a:schemeClr val="bg2">
                  <a:lumMod val="75000"/>
                </a:schemeClr>
              </a:solidFill>
              <a:latin typeface="Arial Narrow" pitchFamily="34" charset="0"/>
            </a:endParaRPr>
          </a:p>
        </p:txBody>
      </p:sp>
      <p:sp>
        <p:nvSpPr>
          <p:cNvPr id="23" name="22 Rectángulo"/>
          <p:cNvSpPr/>
          <p:nvPr/>
        </p:nvSpPr>
        <p:spPr>
          <a:xfrm>
            <a:off x="4440238" y="4449763"/>
            <a:ext cx="1150937" cy="323850"/>
          </a:xfrm>
          <a:prstGeom prst="rect">
            <a:avLst/>
          </a:prstGeom>
          <a:noFill/>
          <a:ln>
            <a:noFill/>
          </a:ln>
          <a:effectLst/>
          <a:extLst>
            <a:ext uri="{AF507438-7753-43E0-B8FC-AC1667EBCBE1}"/>
          </a:extLst>
        </p:spPr>
        <p:txBody>
          <a:bodyPr/>
          <a:lstStyle/>
          <a:p>
            <a:pPr algn="ctr" eaLnBrk="0" hangingPunct="0">
              <a:spcBef>
                <a:spcPts val="1600"/>
              </a:spcBef>
              <a:spcAft>
                <a:spcPts val="1300"/>
              </a:spcAft>
              <a:buClr>
                <a:srgbClr val="0070C0"/>
              </a:buClr>
              <a:defRPr/>
            </a:pPr>
            <a:r>
              <a:rPr lang="it-IT" sz="1100" dirty="0">
                <a:solidFill>
                  <a:schemeClr val="bg2">
                    <a:lumMod val="75000"/>
                  </a:schemeClr>
                </a:solidFill>
                <a:latin typeface="Arial Narrow" pitchFamily="34" charset="0"/>
              </a:rPr>
              <a:t>Romania</a:t>
            </a:r>
            <a:endParaRPr lang="en-GB" sz="1100" dirty="0">
              <a:solidFill>
                <a:schemeClr val="bg2">
                  <a:lumMod val="75000"/>
                </a:schemeClr>
              </a:solidFill>
              <a:latin typeface="Arial Narrow" pitchFamily="34" charset="0"/>
            </a:endParaRPr>
          </a:p>
        </p:txBody>
      </p:sp>
      <p:sp>
        <p:nvSpPr>
          <p:cNvPr id="36882" name="6 Marcador de texto"/>
          <p:cNvSpPr txBox="1">
            <a:spLocks/>
          </p:cNvSpPr>
          <p:nvPr/>
        </p:nvSpPr>
        <p:spPr bwMode="auto">
          <a:xfrm>
            <a:off x="4440238" y="5748338"/>
            <a:ext cx="1150937" cy="323850"/>
          </a:xfrm>
          <a:prstGeom prst="rect">
            <a:avLst/>
          </a:prstGeom>
          <a:noFill/>
          <a:ln w="9525">
            <a:noFill/>
            <a:miter lim="800000"/>
            <a:headEnd/>
            <a:tailEnd/>
          </a:ln>
        </p:spPr>
        <p:txBody>
          <a:bodyPr/>
          <a:lstStyle/>
          <a:p>
            <a:pPr algn="ctr" eaLnBrk="0" hangingPunct="0">
              <a:spcBef>
                <a:spcPts val="1600"/>
              </a:spcBef>
              <a:spcAft>
                <a:spcPts val="1300"/>
              </a:spcAft>
              <a:buClr>
                <a:srgbClr val="0070C0"/>
              </a:buClr>
            </a:pPr>
            <a:r>
              <a:rPr lang="en-GB" sz="1100">
                <a:solidFill>
                  <a:srgbClr val="606060"/>
                </a:solidFill>
                <a:latin typeface="Arial Narrow" pitchFamily="34" charset="0"/>
              </a:rPr>
              <a:t>Germany</a:t>
            </a:r>
          </a:p>
          <a:p>
            <a:pPr eaLnBrk="0" hangingPunct="0">
              <a:spcBef>
                <a:spcPts val="1600"/>
              </a:spcBef>
              <a:spcAft>
                <a:spcPts val="1300"/>
              </a:spcAft>
              <a:buClr>
                <a:srgbClr val="0070C0"/>
              </a:buClr>
            </a:pPr>
            <a:endParaRPr lang="es-ES_tradnl" sz="1100">
              <a:solidFill>
                <a:srgbClr val="606060"/>
              </a:solidFill>
              <a:latin typeface="Arial Narrow" pitchFamily="34" charset="0"/>
            </a:endParaRPr>
          </a:p>
        </p:txBody>
      </p:sp>
      <p:cxnSp>
        <p:nvCxnSpPr>
          <p:cNvPr id="26" name="25 Conector recto"/>
          <p:cNvCxnSpPr/>
          <p:nvPr/>
        </p:nvCxnSpPr>
        <p:spPr bwMode="auto">
          <a:xfrm>
            <a:off x="2549525" y="1914525"/>
            <a:ext cx="6515100" cy="0"/>
          </a:xfrm>
          <a:prstGeom prst="line">
            <a:avLst/>
          </a:prstGeom>
          <a:noFill/>
          <a:ln w="9525" cap="flat" cmpd="sng" algn="ctr">
            <a:solidFill>
              <a:schemeClr val="bg2">
                <a:lumMod val="40000"/>
                <a:lumOff val="60000"/>
              </a:schemeClr>
            </a:solidFill>
            <a:prstDash val="sysDash"/>
            <a:round/>
            <a:headEnd type="none" w="med" len="med"/>
            <a:tailEnd type="none" w="med" len="med"/>
          </a:ln>
          <a:effectLst/>
          <a:extLst>
            <a:ext uri="{909E8E84-426E-40DD-AFC4-6F175D3DCCD1}"/>
            <a:ext uri="{AF507438-7753-43E0-B8FC-AC1667EBCBE1}"/>
          </a:extLst>
        </p:spPr>
      </p:cxnSp>
      <p:cxnSp>
        <p:nvCxnSpPr>
          <p:cNvPr id="27" name="26 Conector recto"/>
          <p:cNvCxnSpPr/>
          <p:nvPr/>
        </p:nvCxnSpPr>
        <p:spPr bwMode="auto">
          <a:xfrm>
            <a:off x="2549525" y="3095625"/>
            <a:ext cx="6515100" cy="0"/>
          </a:xfrm>
          <a:prstGeom prst="line">
            <a:avLst/>
          </a:prstGeom>
          <a:noFill/>
          <a:ln w="9525" cap="flat" cmpd="sng" algn="ctr">
            <a:solidFill>
              <a:schemeClr val="bg2">
                <a:lumMod val="40000"/>
                <a:lumOff val="60000"/>
              </a:schemeClr>
            </a:solidFill>
            <a:prstDash val="sysDash"/>
            <a:round/>
            <a:headEnd type="none" w="med" len="med"/>
            <a:tailEnd type="none" w="med" len="med"/>
          </a:ln>
          <a:effectLst/>
          <a:extLst>
            <a:ext uri="{909E8E84-426E-40DD-AFC4-6F175D3DCCD1}"/>
            <a:ext uri="{AF507438-7753-43E0-B8FC-AC1667EBCBE1}"/>
          </a:extLst>
        </p:spPr>
      </p:cxnSp>
      <p:cxnSp>
        <p:nvCxnSpPr>
          <p:cNvPr id="28" name="27 Conector recto"/>
          <p:cNvCxnSpPr/>
          <p:nvPr/>
        </p:nvCxnSpPr>
        <p:spPr bwMode="auto">
          <a:xfrm>
            <a:off x="2549525" y="3724275"/>
            <a:ext cx="6515100" cy="0"/>
          </a:xfrm>
          <a:prstGeom prst="line">
            <a:avLst/>
          </a:prstGeom>
          <a:noFill/>
          <a:ln w="9525" cap="flat" cmpd="sng" algn="ctr">
            <a:solidFill>
              <a:schemeClr val="bg2">
                <a:lumMod val="40000"/>
                <a:lumOff val="60000"/>
              </a:schemeClr>
            </a:solidFill>
            <a:prstDash val="sysDash"/>
            <a:round/>
            <a:headEnd type="none" w="med" len="med"/>
            <a:tailEnd type="none" w="med" len="med"/>
          </a:ln>
          <a:effectLst/>
          <a:extLst>
            <a:ext uri="{909E8E84-426E-40DD-AFC4-6F175D3DCCD1}"/>
            <a:ext uri="{AF507438-7753-43E0-B8FC-AC1667EBCBE1}"/>
          </a:extLst>
        </p:spPr>
      </p:cxnSp>
      <p:cxnSp>
        <p:nvCxnSpPr>
          <p:cNvPr id="29" name="28 Conector recto"/>
          <p:cNvCxnSpPr/>
          <p:nvPr/>
        </p:nvCxnSpPr>
        <p:spPr bwMode="auto">
          <a:xfrm>
            <a:off x="2549525" y="4322763"/>
            <a:ext cx="6515100" cy="0"/>
          </a:xfrm>
          <a:prstGeom prst="line">
            <a:avLst/>
          </a:prstGeom>
          <a:noFill/>
          <a:ln w="9525" cap="flat" cmpd="sng" algn="ctr">
            <a:solidFill>
              <a:schemeClr val="bg2">
                <a:lumMod val="40000"/>
                <a:lumOff val="60000"/>
              </a:schemeClr>
            </a:solidFill>
            <a:prstDash val="sysDash"/>
            <a:round/>
            <a:headEnd type="none" w="med" len="med"/>
            <a:tailEnd type="none" w="med" len="med"/>
          </a:ln>
          <a:effectLst/>
          <a:extLst>
            <a:ext uri="{909E8E84-426E-40DD-AFC4-6F175D3DCCD1}"/>
            <a:ext uri="{AF507438-7753-43E0-B8FC-AC1667EBCBE1}"/>
          </a:extLst>
        </p:spPr>
      </p:cxnSp>
      <p:cxnSp>
        <p:nvCxnSpPr>
          <p:cNvPr id="31" name="30 Conector recto"/>
          <p:cNvCxnSpPr/>
          <p:nvPr/>
        </p:nvCxnSpPr>
        <p:spPr bwMode="auto">
          <a:xfrm>
            <a:off x="2549525" y="4956175"/>
            <a:ext cx="6515100" cy="0"/>
          </a:xfrm>
          <a:prstGeom prst="line">
            <a:avLst/>
          </a:prstGeom>
          <a:noFill/>
          <a:ln w="9525" cap="flat" cmpd="sng" algn="ctr">
            <a:solidFill>
              <a:schemeClr val="bg2">
                <a:lumMod val="40000"/>
                <a:lumOff val="60000"/>
              </a:schemeClr>
            </a:solidFill>
            <a:prstDash val="sysDash"/>
            <a:round/>
            <a:headEnd type="none" w="med" len="med"/>
            <a:tailEnd type="none" w="med" len="med"/>
          </a:ln>
          <a:effectLst/>
          <a:extLst>
            <a:ext uri="{909E8E84-426E-40DD-AFC4-6F175D3DCCD1}"/>
            <a:ext uri="{AF507438-7753-43E0-B8FC-AC1667EBCBE1}"/>
          </a:extLst>
        </p:spPr>
      </p:cxnSp>
      <p:cxnSp>
        <p:nvCxnSpPr>
          <p:cNvPr id="32" name="31 Conector recto"/>
          <p:cNvCxnSpPr/>
          <p:nvPr/>
        </p:nvCxnSpPr>
        <p:spPr bwMode="auto">
          <a:xfrm>
            <a:off x="2549525" y="6210300"/>
            <a:ext cx="6515100" cy="0"/>
          </a:xfrm>
          <a:prstGeom prst="line">
            <a:avLst/>
          </a:prstGeom>
          <a:noFill/>
          <a:ln w="9525" cap="flat" cmpd="sng" algn="ctr">
            <a:solidFill>
              <a:schemeClr val="bg2">
                <a:lumMod val="40000"/>
                <a:lumOff val="60000"/>
              </a:schemeClr>
            </a:solidFill>
            <a:prstDash val="sysDash"/>
            <a:round/>
            <a:headEnd type="none" w="med" len="med"/>
            <a:tailEnd type="none" w="med" len="med"/>
          </a:ln>
          <a:effectLst/>
          <a:extLst>
            <a:ext uri="{909E8E84-426E-40DD-AFC4-6F175D3DCCD1}"/>
            <a:ext uri="{AF507438-7753-43E0-B8FC-AC1667EBCBE1}"/>
          </a:extLst>
        </p:spPr>
      </p:cxnSp>
      <p:cxnSp>
        <p:nvCxnSpPr>
          <p:cNvPr id="33" name="32 Conector recto"/>
          <p:cNvCxnSpPr/>
          <p:nvPr/>
        </p:nvCxnSpPr>
        <p:spPr bwMode="auto">
          <a:xfrm>
            <a:off x="2549525" y="5599113"/>
            <a:ext cx="6515100" cy="0"/>
          </a:xfrm>
          <a:prstGeom prst="line">
            <a:avLst/>
          </a:prstGeom>
          <a:noFill/>
          <a:ln w="9525" cap="flat" cmpd="sng" algn="ctr">
            <a:solidFill>
              <a:schemeClr val="bg2">
                <a:lumMod val="40000"/>
                <a:lumOff val="60000"/>
              </a:schemeClr>
            </a:solidFill>
            <a:prstDash val="sysDash"/>
            <a:round/>
            <a:headEnd type="none" w="med" len="med"/>
            <a:tailEnd type="none" w="med" len="med"/>
          </a:ln>
          <a:effectLst/>
          <a:extLst>
            <a:ext uri="{909E8E84-426E-40DD-AFC4-6F175D3DCCD1}"/>
            <a:ext uri="{AF507438-7753-43E0-B8FC-AC1667EBCBE1}"/>
          </a:extLst>
        </p:spPr>
      </p:cxnSp>
      <p:cxnSp>
        <p:nvCxnSpPr>
          <p:cNvPr id="34" name="33 Conector recto"/>
          <p:cNvCxnSpPr/>
          <p:nvPr/>
        </p:nvCxnSpPr>
        <p:spPr bwMode="auto">
          <a:xfrm>
            <a:off x="2549525" y="1327150"/>
            <a:ext cx="6515100" cy="0"/>
          </a:xfrm>
          <a:prstGeom prst="line">
            <a:avLst/>
          </a:prstGeom>
          <a:noFill/>
          <a:ln w="9525" cap="flat" cmpd="sng" algn="ctr">
            <a:solidFill>
              <a:schemeClr val="bg2">
                <a:lumMod val="40000"/>
                <a:lumOff val="60000"/>
              </a:schemeClr>
            </a:solidFill>
            <a:prstDash val="sysDash"/>
            <a:round/>
            <a:headEnd type="none" w="med" len="med"/>
            <a:tailEnd type="none" w="med" len="med"/>
          </a:ln>
          <a:effectLst/>
          <a:extLst>
            <a:ext uri="{909E8E84-426E-40DD-AFC4-6F175D3DCCD1}"/>
            <a:ext uri="{AF507438-7753-43E0-B8FC-AC1667EBCBE1}"/>
          </a:extLst>
        </p:spPr>
      </p:cxnSp>
      <p:cxnSp>
        <p:nvCxnSpPr>
          <p:cNvPr id="35" name="34 Conector recto"/>
          <p:cNvCxnSpPr/>
          <p:nvPr/>
        </p:nvCxnSpPr>
        <p:spPr bwMode="auto">
          <a:xfrm>
            <a:off x="4498975" y="1208088"/>
            <a:ext cx="0" cy="5040312"/>
          </a:xfrm>
          <a:prstGeom prst="line">
            <a:avLst/>
          </a:prstGeom>
          <a:noFill/>
          <a:ln w="9525" cap="flat" cmpd="sng" algn="ctr">
            <a:solidFill>
              <a:schemeClr val="bg2">
                <a:lumMod val="40000"/>
                <a:lumOff val="60000"/>
              </a:schemeClr>
            </a:solidFill>
            <a:prstDash val="sysDash"/>
            <a:round/>
            <a:headEnd type="none" w="med" len="med"/>
            <a:tailEnd type="none" w="med" len="med"/>
          </a:ln>
          <a:effectLst/>
          <a:extLst>
            <a:ext uri="{909E8E84-426E-40DD-AFC4-6F175D3DCCD1}"/>
            <a:ext uri="{AF507438-7753-43E0-B8FC-AC1667EBCBE1}"/>
          </a:extLst>
        </p:spPr>
      </p:cxnSp>
      <p:cxnSp>
        <p:nvCxnSpPr>
          <p:cNvPr id="38" name="37 Conector recto"/>
          <p:cNvCxnSpPr/>
          <p:nvPr/>
        </p:nvCxnSpPr>
        <p:spPr bwMode="auto">
          <a:xfrm>
            <a:off x="5526088" y="1208088"/>
            <a:ext cx="0" cy="5040312"/>
          </a:xfrm>
          <a:prstGeom prst="line">
            <a:avLst/>
          </a:prstGeom>
          <a:noFill/>
          <a:ln w="9525" cap="flat" cmpd="sng" algn="ctr">
            <a:solidFill>
              <a:schemeClr val="bg2">
                <a:lumMod val="40000"/>
                <a:lumOff val="60000"/>
              </a:schemeClr>
            </a:solidFill>
            <a:prstDash val="sysDash"/>
            <a:round/>
            <a:headEnd type="none" w="med" len="med"/>
            <a:tailEnd type="none" w="med" len="med"/>
          </a:ln>
          <a:effectLst/>
          <a:extLst>
            <a:ext uri="{909E8E84-426E-40DD-AFC4-6F175D3DCCD1}"/>
            <a:ext uri="{AF507438-7753-43E0-B8FC-AC1667EBCBE1}"/>
          </a:extLst>
        </p:spPr>
      </p:cxnSp>
      <p:sp>
        <p:nvSpPr>
          <p:cNvPr id="41" name="40 Rectángulo"/>
          <p:cNvSpPr/>
          <p:nvPr/>
        </p:nvSpPr>
        <p:spPr>
          <a:xfrm>
            <a:off x="5621338" y="1487488"/>
            <a:ext cx="3014662" cy="323850"/>
          </a:xfrm>
          <a:prstGeom prst="rect">
            <a:avLst/>
          </a:prstGeom>
          <a:noFill/>
          <a:ln>
            <a:noFill/>
          </a:ln>
          <a:effectLst/>
          <a:extLst>
            <a:ext uri="{AF507438-7753-43E0-B8FC-AC1667EBCBE1}"/>
          </a:extLst>
        </p:spPr>
        <p:txBody>
          <a:bodyPr/>
          <a:lstStyle/>
          <a:p>
            <a:pPr eaLnBrk="0" hangingPunct="0">
              <a:spcBef>
                <a:spcPts val="0"/>
              </a:spcBef>
              <a:spcAft>
                <a:spcPts val="0"/>
              </a:spcAft>
              <a:buClr>
                <a:srgbClr val="0070C0"/>
              </a:buClr>
              <a:defRPr/>
            </a:pPr>
            <a:r>
              <a:rPr lang="en-GB" sz="1100" dirty="0">
                <a:solidFill>
                  <a:schemeClr val="bg2">
                    <a:lumMod val="75000"/>
                  </a:schemeClr>
                </a:solidFill>
                <a:latin typeface="Arial Narrow" pitchFamily="34" charset="0"/>
              </a:rPr>
              <a:t>Yolanda </a:t>
            </a:r>
            <a:r>
              <a:rPr lang="en-GB" sz="1100" dirty="0" err="1">
                <a:solidFill>
                  <a:schemeClr val="bg2">
                    <a:lumMod val="75000"/>
                  </a:schemeClr>
                </a:solidFill>
                <a:latin typeface="Arial Narrow" pitchFamily="34" charset="0"/>
              </a:rPr>
              <a:t>Ursa</a:t>
            </a:r>
            <a:r>
              <a:rPr lang="en-GB" sz="1100" dirty="0">
                <a:solidFill>
                  <a:schemeClr val="bg2">
                    <a:lumMod val="75000"/>
                  </a:schemeClr>
                </a:solidFill>
                <a:latin typeface="Arial Narrow" pitchFamily="34" charset="0"/>
              </a:rPr>
              <a:t> </a:t>
            </a:r>
            <a:r>
              <a:rPr lang="en-GB" sz="1100" dirty="0">
                <a:solidFill>
                  <a:schemeClr val="bg2">
                    <a:lumMod val="75000"/>
                  </a:schemeClr>
                </a:solidFill>
                <a:latin typeface="Arial Narrow" pitchFamily="34" charset="0"/>
              </a:rPr>
              <a:t>(</a:t>
            </a:r>
            <a:r>
              <a:rPr lang="en-GB" sz="1100" dirty="0">
                <a:solidFill>
                  <a:schemeClr val="bg2">
                    <a:lumMod val="75000"/>
                  </a:schemeClr>
                </a:solidFill>
                <a:latin typeface="Arial Narrow" pitchFamily="34" charset="0"/>
                <a:hlinkClick r:id="rId3"/>
              </a:rPr>
              <a:t>yus@inmark.es</a:t>
            </a:r>
            <a:r>
              <a:rPr lang="en-GB" sz="1100" dirty="0">
                <a:solidFill>
                  <a:schemeClr val="bg2">
                    <a:lumMod val="75000"/>
                  </a:schemeClr>
                </a:solidFill>
                <a:latin typeface="Arial Narrow" pitchFamily="34" charset="0"/>
              </a:rPr>
              <a:t>)</a:t>
            </a:r>
          </a:p>
          <a:p>
            <a:pPr eaLnBrk="0" hangingPunct="0">
              <a:spcBef>
                <a:spcPts val="0"/>
              </a:spcBef>
              <a:spcAft>
                <a:spcPts val="0"/>
              </a:spcAft>
              <a:buClr>
                <a:srgbClr val="0070C0"/>
              </a:buClr>
              <a:defRPr/>
            </a:pPr>
            <a:r>
              <a:rPr lang="en-GB" sz="1100" dirty="0">
                <a:solidFill>
                  <a:schemeClr val="bg2">
                    <a:lumMod val="75000"/>
                  </a:schemeClr>
                </a:solidFill>
                <a:latin typeface="Arial Narrow" pitchFamily="34" charset="0"/>
              </a:rPr>
              <a:t> </a:t>
            </a:r>
          </a:p>
          <a:p>
            <a:pPr marL="171450" indent="-171450" eaLnBrk="0" hangingPunct="0">
              <a:spcBef>
                <a:spcPts val="0"/>
              </a:spcBef>
              <a:spcAft>
                <a:spcPts val="0"/>
              </a:spcAft>
              <a:buClr>
                <a:srgbClr val="0070C0"/>
              </a:buClr>
              <a:buFontTx/>
              <a:buChar char="•"/>
              <a:defRPr/>
            </a:pPr>
            <a:endParaRPr lang="en-GB" sz="1100" dirty="0">
              <a:solidFill>
                <a:schemeClr val="bg2">
                  <a:lumMod val="75000"/>
                </a:schemeClr>
              </a:solidFill>
              <a:latin typeface="Arial Narrow" pitchFamily="34" charset="0"/>
            </a:endParaRPr>
          </a:p>
        </p:txBody>
      </p:sp>
      <p:grpSp>
        <p:nvGrpSpPr>
          <p:cNvPr id="36894" name="2 Grupo"/>
          <p:cNvGrpSpPr>
            <a:grpSpLocks/>
          </p:cNvGrpSpPr>
          <p:nvPr/>
        </p:nvGrpSpPr>
        <p:grpSpPr bwMode="auto">
          <a:xfrm>
            <a:off x="2462213" y="2665413"/>
            <a:ext cx="6173787" cy="331787"/>
            <a:chOff x="2462752" y="2062897"/>
            <a:chExt cx="6173248" cy="332111"/>
          </a:xfrm>
        </p:grpSpPr>
        <p:sp>
          <p:nvSpPr>
            <p:cNvPr id="9" name="8 Rectángulo"/>
            <p:cNvSpPr/>
            <p:nvPr/>
          </p:nvSpPr>
          <p:spPr>
            <a:xfrm>
              <a:off x="2462752" y="2078788"/>
              <a:ext cx="2052458" cy="308276"/>
            </a:xfrm>
            <a:prstGeom prst="rect">
              <a:avLst/>
            </a:prstGeom>
            <a:noFill/>
            <a:ln>
              <a:noFill/>
            </a:ln>
            <a:effectLst/>
            <a:extLst>
              <a:ext uri="{AF507438-7753-43E0-B8FC-AC1667EBCBE1}"/>
            </a:extLst>
          </p:spPr>
          <p:txBody>
            <a:bodyPr/>
            <a:lstStyle/>
            <a:p>
              <a:pPr eaLnBrk="0" hangingPunct="0">
                <a:spcBef>
                  <a:spcPts val="1600"/>
                </a:spcBef>
                <a:spcAft>
                  <a:spcPts val="1300"/>
                </a:spcAft>
                <a:buClr>
                  <a:srgbClr val="0070C0"/>
                </a:buClr>
                <a:defRPr/>
              </a:pPr>
              <a:r>
                <a:rPr lang="en-GB" sz="1100" dirty="0">
                  <a:solidFill>
                    <a:schemeClr val="bg2">
                      <a:lumMod val="75000"/>
                    </a:schemeClr>
                  </a:solidFill>
                  <a:latin typeface="Arial Narrow" pitchFamily="34" charset="0"/>
                </a:rPr>
                <a:t>LINGUATEC</a:t>
              </a:r>
              <a:endParaRPr lang="en-GB" sz="1100" dirty="0">
                <a:solidFill>
                  <a:schemeClr val="bg2">
                    <a:lumMod val="75000"/>
                  </a:schemeClr>
                </a:solidFill>
                <a:latin typeface="Arial Narrow" pitchFamily="34" charset="0"/>
              </a:endParaRPr>
            </a:p>
          </p:txBody>
        </p:sp>
        <p:sp>
          <p:nvSpPr>
            <p:cNvPr id="18" name="17 Rectángulo"/>
            <p:cNvSpPr/>
            <p:nvPr/>
          </p:nvSpPr>
          <p:spPr>
            <a:xfrm>
              <a:off x="4439016" y="2070842"/>
              <a:ext cx="1152424" cy="324166"/>
            </a:xfrm>
            <a:prstGeom prst="rect">
              <a:avLst/>
            </a:prstGeom>
            <a:noFill/>
            <a:ln>
              <a:noFill/>
            </a:ln>
            <a:effectLst/>
            <a:extLst>
              <a:ext uri="{AF507438-7753-43E0-B8FC-AC1667EBCBE1}"/>
            </a:extLst>
          </p:spPr>
          <p:txBody>
            <a:bodyPr/>
            <a:lstStyle/>
            <a:p>
              <a:pPr algn="ctr" eaLnBrk="0" hangingPunct="0">
                <a:spcBef>
                  <a:spcPts val="1600"/>
                </a:spcBef>
                <a:spcAft>
                  <a:spcPts val="1300"/>
                </a:spcAft>
                <a:buClr>
                  <a:srgbClr val="0070C0"/>
                </a:buClr>
                <a:defRPr/>
              </a:pPr>
              <a:r>
                <a:rPr lang="en-GB" sz="1100" dirty="0">
                  <a:solidFill>
                    <a:schemeClr val="bg2">
                      <a:lumMod val="75000"/>
                    </a:schemeClr>
                  </a:solidFill>
                  <a:latin typeface="Arial Narrow" pitchFamily="34" charset="0"/>
                </a:rPr>
                <a:t>Germany</a:t>
              </a:r>
              <a:endParaRPr lang="en-GB" sz="1100" dirty="0">
                <a:solidFill>
                  <a:schemeClr val="bg2">
                    <a:lumMod val="75000"/>
                  </a:schemeClr>
                </a:solidFill>
                <a:latin typeface="Arial Narrow" pitchFamily="34" charset="0"/>
              </a:endParaRPr>
            </a:p>
          </p:txBody>
        </p:sp>
        <p:sp>
          <p:nvSpPr>
            <p:cNvPr id="42" name="41 Rectángulo"/>
            <p:cNvSpPr/>
            <p:nvPr/>
          </p:nvSpPr>
          <p:spPr>
            <a:xfrm>
              <a:off x="5620013" y="2062897"/>
              <a:ext cx="3015987" cy="324166"/>
            </a:xfrm>
            <a:prstGeom prst="rect">
              <a:avLst/>
            </a:prstGeom>
            <a:noFill/>
            <a:ln>
              <a:noFill/>
            </a:ln>
            <a:effectLst/>
            <a:extLst>
              <a:ext uri="{AF507438-7753-43E0-B8FC-AC1667EBCBE1}"/>
            </a:extLst>
          </p:spPr>
          <p:txBody>
            <a:bodyPr/>
            <a:lstStyle/>
            <a:p>
              <a:pPr eaLnBrk="0" hangingPunct="0">
                <a:spcBef>
                  <a:spcPts val="0"/>
                </a:spcBef>
                <a:spcAft>
                  <a:spcPts val="0"/>
                </a:spcAft>
                <a:buClr>
                  <a:srgbClr val="0070C0"/>
                </a:buClr>
                <a:defRPr/>
              </a:pPr>
              <a:r>
                <a:rPr lang="en-GB" sz="1100" dirty="0" err="1">
                  <a:solidFill>
                    <a:schemeClr val="bg2">
                      <a:lumMod val="75000"/>
                    </a:schemeClr>
                  </a:solidFill>
                  <a:latin typeface="Arial Narrow" pitchFamily="34" charset="0"/>
                </a:rPr>
                <a:t>Reinhard</a:t>
              </a:r>
              <a:r>
                <a:rPr lang="en-GB" sz="1100" dirty="0">
                  <a:solidFill>
                    <a:schemeClr val="bg2">
                      <a:lumMod val="75000"/>
                    </a:schemeClr>
                  </a:solidFill>
                  <a:latin typeface="Arial Narrow" pitchFamily="34" charset="0"/>
                </a:rPr>
                <a:t> </a:t>
              </a:r>
              <a:r>
                <a:rPr lang="en-GB" sz="1100" dirty="0">
                  <a:solidFill>
                    <a:schemeClr val="bg2">
                      <a:lumMod val="75000"/>
                    </a:schemeClr>
                  </a:solidFill>
                  <a:latin typeface="Arial Narrow" pitchFamily="34" charset="0"/>
                </a:rPr>
                <a:t>Busch (</a:t>
              </a:r>
              <a:r>
                <a:rPr lang="en-GB" sz="1100" dirty="0">
                  <a:solidFill>
                    <a:schemeClr val="bg2">
                      <a:lumMod val="75000"/>
                    </a:schemeClr>
                  </a:solidFill>
                  <a:latin typeface="Arial Narrow" pitchFamily="34" charset="0"/>
                  <a:hlinkClick r:id="rId4"/>
                </a:rPr>
                <a:t>r.busch@linguatec.de</a:t>
              </a:r>
              <a:r>
                <a:rPr lang="en-GB" sz="1100" dirty="0">
                  <a:solidFill>
                    <a:schemeClr val="bg2">
                      <a:lumMod val="75000"/>
                    </a:schemeClr>
                  </a:solidFill>
                  <a:latin typeface="Arial Narrow" pitchFamily="34" charset="0"/>
                </a:rPr>
                <a:t>) </a:t>
              </a:r>
              <a:endParaRPr lang="es-ES_tradnl" sz="1100" dirty="0">
                <a:solidFill>
                  <a:schemeClr val="bg2">
                    <a:lumMod val="75000"/>
                  </a:schemeClr>
                </a:solidFill>
                <a:latin typeface="Arial Narrow" pitchFamily="34" charset="0"/>
              </a:endParaRPr>
            </a:p>
            <a:p>
              <a:pPr marL="85725" indent="-85725" eaLnBrk="0" hangingPunct="0">
                <a:spcBef>
                  <a:spcPts val="0"/>
                </a:spcBef>
                <a:spcAft>
                  <a:spcPts val="0"/>
                </a:spcAft>
                <a:buClr>
                  <a:srgbClr val="0070C0"/>
                </a:buClr>
                <a:buFontTx/>
                <a:buChar char="•"/>
                <a:defRPr/>
              </a:pPr>
              <a:endParaRPr lang="es-ES_tradnl" sz="1100" dirty="0">
                <a:solidFill>
                  <a:schemeClr val="bg2">
                    <a:lumMod val="75000"/>
                  </a:schemeClr>
                </a:solidFill>
                <a:latin typeface="Arial Narrow" pitchFamily="34" charset="0"/>
              </a:endParaRPr>
            </a:p>
          </p:txBody>
        </p:sp>
      </p:grpSp>
      <p:sp>
        <p:nvSpPr>
          <p:cNvPr id="43" name="42 Rectángulo"/>
          <p:cNvSpPr/>
          <p:nvPr/>
        </p:nvSpPr>
        <p:spPr>
          <a:xfrm>
            <a:off x="5621338" y="3886200"/>
            <a:ext cx="3014662" cy="323850"/>
          </a:xfrm>
          <a:prstGeom prst="rect">
            <a:avLst/>
          </a:prstGeom>
          <a:noFill/>
          <a:ln>
            <a:noFill/>
          </a:ln>
          <a:effectLst/>
          <a:extLst>
            <a:ext uri="{AF507438-7753-43E0-B8FC-AC1667EBCBE1}"/>
          </a:extLst>
        </p:spPr>
        <p:txBody>
          <a:bodyPr/>
          <a:lstStyle/>
          <a:p>
            <a:pPr eaLnBrk="0" hangingPunct="0">
              <a:spcBef>
                <a:spcPts val="0"/>
              </a:spcBef>
              <a:spcAft>
                <a:spcPts val="0"/>
              </a:spcAft>
              <a:buClr>
                <a:srgbClr val="0070C0"/>
              </a:buClr>
              <a:defRPr/>
            </a:pPr>
            <a:r>
              <a:rPr lang="pt-BR" sz="1100" dirty="0">
                <a:solidFill>
                  <a:schemeClr val="bg2">
                    <a:lumMod val="75000"/>
                  </a:schemeClr>
                </a:solidFill>
                <a:latin typeface="Arial Narrow" pitchFamily="34" charset="0"/>
              </a:rPr>
              <a:t>Alfredo </a:t>
            </a:r>
            <a:r>
              <a:rPr lang="pt-BR" sz="1100" dirty="0">
                <a:solidFill>
                  <a:schemeClr val="bg2">
                    <a:lumMod val="75000"/>
                  </a:schemeClr>
                </a:solidFill>
                <a:latin typeface="Arial Narrow" pitchFamily="34" charset="0"/>
              </a:rPr>
              <a:t>Silva </a:t>
            </a:r>
            <a:r>
              <a:rPr lang="pt-BR" sz="1100" dirty="0">
                <a:solidFill>
                  <a:schemeClr val="bg2">
                    <a:lumMod val="75000"/>
                  </a:schemeClr>
                </a:solidFill>
                <a:latin typeface="Arial Narrow" pitchFamily="34" charset="0"/>
              </a:rPr>
              <a:t>(</a:t>
            </a:r>
            <a:r>
              <a:rPr lang="pt-BR" sz="1100" dirty="0">
                <a:solidFill>
                  <a:schemeClr val="bg2">
                    <a:lumMod val="75000"/>
                  </a:schemeClr>
                </a:solidFill>
                <a:latin typeface="Arial Narrow" pitchFamily="34" charset="0"/>
                <a:hlinkClick r:id="rId5"/>
              </a:rPr>
              <a:t>alfredo.silva@inovamais.pt</a:t>
            </a:r>
            <a:r>
              <a:rPr lang="pt-BR" sz="1100" dirty="0">
                <a:solidFill>
                  <a:schemeClr val="bg2">
                    <a:lumMod val="75000"/>
                  </a:schemeClr>
                </a:solidFill>
                <a:latin typeface="Arial Narrow" pitchFamily="34" charset="0"/>
              </a:rPr>
              <a:t>) </a:t>
            </a:r>
            <a:endParaRPr lang="pt-BR" sz="1100" dirty="0">
              <a:solidFill>
                <a:schemeClr val="bg2">
                  <a:lumMod val="75000"/>
                </a:schemeClr>
              </a:solidFill>
              <a:latin typeface="Arial Narrow" pitchFamily="34" charset="0"/>
            </a:endParaRPr>
          </a:p>
        </p:txBody>
      </p:sp>
      <p:sp>
        <p:nvSpPr>
          <p:cNvPr id="44" name="43 Rectángulo"/>
          <p:cNvSpPr/>
          <p:nvPr/>
        </p:nvSpPr>
        <p:spPr>
          <a:xfrm>
            <a:off x="5621338" y="5113338"/>
            <a:ext cx="3014662" cy="323850"/>
          </a:xfrm>
          <a:prstGeom prst="rect">
            <a:avLst/>
          </a:prstGeom>
          <a:noFill/>
          <a:ln>
            <a:noFill/>
          </a:ln>
          <a:effectLst/>
          <a:extLst>
            <a:ext uri="{AF507438-7753-43E0-B8FC-AC1667EBCBE1}"/>
          </a:extLst>
        </p:spPr>
        <p:txBody>
          <a:bodyPr/>
          <a:lstStyle/>
          <a:p>
            <a:pPr eaLnBrk="0" hangingPunct="0">
              <a:spcBef>
                <a:spcPts val="0"/>
              </a:spcBef>
              <a:spcAft>
                <a:spcPts val="0"/>
              </a:spcAft>
              <a:buClr>
                <a:srgbClr val="0070C0"/>
              </a:buClr>
              <a:defRPr/>
            </a:pPr>
            <a:r>
              <a:rPr lang="en-GB" sz="1100" dirty="0" err="1">
                <a:solidFill>
                  <a:schemeClr val="bg2">
                    <a:lumMod val="75000"/>
                  </a:schemeClr>
                </a:solidFill>
                <a:latin typeface="Arial Narrow" pitchFamily="34" charset="0"/>
              </a:rPr>
              <a:t>Timea</a:t>
            </a:r>
            <a:r>
              <a:rPr lang="en-GB" sz="1100" dirty="0">
                <a:solidFill>
                  <a:schemeClr val="bg2">
                    <a:lumMod val="75000"/>
                  </a:schemeClr>
                </a:solidFill>
                <a:latin typeface="Arial Narrow" pitchFamily="34" charset="0"/>
              </a:rPr>
              <a:t> </a:t>
            </a:r>
            <a:r>
              <a:rPr lang="en-GB" sz="1100" dirty="0" err="1">
                <a:solidFill>
                  <a:schemeClr val="bg2">
                    <a:lumMod val="75000"/>
                  </a:schemeClr>
                </a:solidFill>
                <a:latin typeface="Arial Narrow" pitchFamily="34" charset="0"/>
              </a:rPr>
              <a:t>Czirner</a:t>
            </a:r>
            <a:r>
              <a:rPr lang="en-GB" sz="1100" dirty="0">
                <a:solidFill>
                  <a:schemeClr val="bg2">
                    <a:lumMod val="75000"/>
                  </a:schemeClr>
                </a:solidFill>
                <a:latin typeface="Arial Narrow" pitchFamily="34" charset="0"/>
              </a:rPr>
              <a:t> </a:t>
            </a:r>
            <a:r>
              <a:rPr lang="en-GB" sz="1100" dirty="0">
                <a:solidFill>
                  <a:schemeClr val="bg2">
                    <a:lumMod val="75000"/>
                  </a:schemeClr>
                </a:solidFill>
                <a:latin typeface="Arial Narrow" pitchFamily="34" charset="0"/>
              </a:rPr>
              <a:t>(</a:t>
            </a:r>
            <a:r>
              <a:rPr lang="en-GB" sz="1100" dirty="0">
                <a:solidFill>
                  <a:schemeClr val="bg2">
                    <a:lumMod val="75000"/>
                  </a:schemeClr>
                </a:solidFill>
                <a:latin typeface="Arial Narrow" pitchFamily="34" charset="0"/>
                <a:hlinkClick r:id="rId6"/>
              </a:rPr>
              <a:t>t.czirner@ueapme.com</a:t>
            </a:r>
            <a:r>
              <a:rPr lang="en-GB" sz="1100" dirty="0">
                <a:solidFill>
                  <a:schemeClr val="bg2">
                    <a:lumMod val="75000"/>
                  </a:schemeClr>
                </a:solidFill>
                <a:latin typeface="Arial Narrow" pitchFamily="34" charset="0"/>
              </a:rPr>
              <a:t>)</a:t>
            </a:r>
            <a:endParaRPr lang="es-ES_tradnl" sz="1100" dirty="0">
              <a:solidFill>
                <a:schemeClr val="bg2">
                  <a:lumMod val="75000"/>
                </a:schemeClr>
              </a:solidFill>
              <a:latin typeface="Arial Narrow" pitchFamily="34" charset="0"/>
            </a:endParaRPr>
          </a:p>
          <a:p>
            <a:pPr eaLnBrk="0" hangingPunct="0">
              <a:spcBef>
                <a:spcPts val="0"/>
              </a:spcBef>
              <a:spcAft>
                <a:spcPts val="0"/>
              </a:spcAft>
              <a:buClr>
                <a:srgbClr val="0070C0"/>
              </a:buClr>
              <a:defRPr/>
            </a:pPr>
            <a:endParaRPr lang="es-ES_tradnl" sz="1100" dirty="0">
              <a:solidFill>
                <a:schemeClr val="bg2">
                  <a:lumMod val="75000"/>
                </a:schemeClr>
              </a:solidFill>
              <a:latin typeface="Arial Narrow" pitchFamily="34" charset="0"/>
            </a:endParaRPr>
          </a:p>
        </p:txBody>
      </p:sp>
      <p:sp>
        <p:nvSpPr>
          <p:cNvPr id="45" name="44 Rectángulo"/>
          <p:cNvSpPr/>
          <p:nvPr/>
        </p:nvSpPr>
        <p:spPr>
          <a:xfrm>
            <a:off x="5621338" y="2009775"/>
            <a:ext cx="3014662" cy="323850"/>
          </a:xfrm>
          <a:prstGeom prst="rect">
            <a:avLst/>
          </a:prstGeom>
          <a:noFill/>
          <a:ln>
            <a:noFill/>
          </a:ln>
          <a:effectLst/>
          <a:extLst>
            <a:ext uri="{AF507438-7753-43E0-B8FC-AC1667EBCBE1}"/>
          </a:extLst>
        </p:spPr>
        <p:txBody>
          <a:bodyPr/>
          <a:lstStyle/>
          <a:p>
            <a:pPr eaLnBrk="0" hangingPunct="0">
              <a:spcBef>
                <a:spcPts val="0"/>
              </a:spcBef>
              <a:spcAft>
                <a:spcPts val="0"/>
              </a:spcAft>
              <a:buClr>
                <a:srgbClr val="0070C0"/>
              </a:buClr>
              <a:defRPr/>
            </a:pPr>
            <a:r>
              <a:rPr lang="en-GB" sz="1100" dirty="0" err="1">
                <a:solidFill>
                  <a:schemeClr val="bg2">
                    <a:lumMod val="75000"/>
                  </a:schemeClr>
                </a:solidFill>
                <a:latin typeface="Arial Narrow" pitchFamily="34" charset="0"/>
              </a:rPr>
              <a:t>Caterina</a:t>
            </a:r>
            <a:r>
              <a:rPr lang="en-GB" sz="1100" dirty="0">
                <a:solidFill>
                  <a:schemeClr val="bg2">
                    <a:lumMod val="75000"/>
                  </a:schemeClr>
                </a:solidFill>
                <a:latin typeface="Arial Narrow" pitchFamily="34" charset="0"/>
              </a:rPr>
              <a:t> </a:t>
            </a:r>
            <a:r>
              <a:rPr lang="en-GB" sz="1100" dirty="0" err="1">
                <a:solidFill>
                  <a:schemeClr val="bg2">
                    <a:lumMod val="75000"/>
                  </a:schemeClr>
                </a:solidFill>
                <a:latin typeface="Arial Narrow" pitchFamily="34" charset="0"/>
              </a:rPr>
              <a:t>Berbenni-Rehm</a:t>
            </a:r>
            <a:r>
              <a:rPr lang="en-GB" sz="1100" dirty="0">
                <a:solidFill>
                  <a:schemeClr val="bg2">
                    <a:lumMod val="75000"/>
                  </a:schemeClr>
                </a:solidFill>
                <a:latin typeface="Arial Narrow" pitchFamily="34" charset="0"/>
              </a:rPr>
              <a:t> (</a:t>
            </a:r>
            <a:r>
              <a:rPr lang="en-GB" sz="1100" dirty="0">
                <a:solidFill>
                  <a:schemeClr val="bg2">
                    <a:lumMod val="75000"/>
                  </a:schemeClr>
                </a:solidFill>
                <a:latin typeface="Arial Narrow" pitchFamily="34" charset="0"/>
                <a:hlinkClick r:id="rId7"/>
              </a:rPr>
              <a:t>caterina.berbenni-rehm@promisatservice.eu</a:t>
            </a:r>
            <a:r>
              <a:rPr lang="en-GB" sz="1100" dirty="0">
                <a:solidFill>
                  <a:schemeClr val="bg2">
                    <a:lumMod val="75000"/>
                  </a:schemeClr>
                </a:solidFill>
                <a:latin typeface="Arial Narrow" pitchFamily="34" charset="0"/>
              </a:rPr>
              <a:t> ) </a:t>
            </a:r>
            <a:endParaRPr lang="en-GB" sz="1100" dirty="0">
              <a:solidFill>
                <a:schemeClr val="bg2">
                  <a:lumMod val="75000"/>
                </a:schemeClr>
              </a:solidFill>
              <a:latin typeface="Arial Narrow" pitchFamily="34" charset="0"/>
            </a:endParaRPr>
          </a:p>
          <a:p>
            <a:pPr eaLnBrk="0" hangingPunct="0">
              <a:spcBef>
                <a:spcPts val="0"/>
              </a:spcBef>
              <a:spcAft>
                <a:spcPts val="0"/>
              </a:spcAft>
              <a:buClr>
                <a:srgbClr val="0070C0"/>
              </a:buClr>
              <a:defRPr/>
            </a:pPr>
            <a:endParaRPr lang="en-GB" sz="1100" dirty="0">
              <a:solidFill>
                <a:schemeClr val="bg2">
                  <a:lumMod val="75000"/>
                </a:schemeClr>
              </a:solidFill>
              <a:latin typeface="Arial Narrow" pitchFamily="34" charset="0"/>
            </a:endParaRPr>
          </a:p>
        </p:txBody>
      </p:sp>
      <p:sp>
        <p:nvSpPr>
          <p:cNvPr id="46" name="45 Rectángulo"/>
          <p:cNvSpPr/>
          <p:nvPr/>
        </p:nvSpPr>
        <p:spPr>
          <a:xfrm>
            <a:off x="5591175" y="3295650"/>
            <a:ext cx="3016250" cy="323850"/>
          </a:xfrm>
          <a:prstGeom prst="rect">
            <a:avLst/>
          </a:prstGeom>
          <a:noFill/>
          <a:ln>
            <a:noFill/>
          </a:ln>
          <a:effectLst/>
          <a:extLst>
            <a:ext uri="{AF507438-7753-43E0-B8FC-AC1667EBCBE1}"/>
          </a:extLst>
        </p:spPr>
        <p:txBody>
          <a:bodyPr/>
          <a:lstStyle/>
          <a:p>
            <a:pPr eaLnBrk="0" hangingPunct="0">
              <a:spcBef>
                <a:spcPts val="0"/>
              </a:spcBef>
              <a:spcAft>
                <a:spcPts val="0"/>
              </a:spcAft>
              <a:buClr>
                <a:srgbClr val="0070C0"/>
              </a:buClr>
              <a:defRPr/>
            </a:pPr>
            <a:r>
              <a:rPr lang="en-GB" sz="1100" dirty="0">
                <a:solidFill>
                  <a:schemeClr val="bg2">
                    <a:lumMod val="75000"/>
                  </a:schemeClr>
                </a:solidFill>
                <a:latin typeface="Arial Narrow" pitchFamily="34" charset="0"/>
              </a:rPr>
              <a:t>Christodoulos </a:t>
            </a:r>
            <a:r>
              <a:rPr lang="en-GB" sz="1100" dirty="0">
                <a:solidFill>
                  <a:schemeClr val="bg2">
                    <a:lumMod val="75000"/>
                  </a:schemeClr>
                </a:solidFill>
                <a:latin typeface="Arial Narrow" pitchFamily="34" charset="0"/>
              </a:rPr>
              <a:t>Keratidis</a:t>
            </a:r>
            <a:r>
              <a:rPr lang="en-GB" sz="1100" dirty="0">
                <a:solidFill>
                  <a:schemeClr val="bg2">
                    <a:lumMod val="75000"/>
                  </a:schemeClr>
                </a:solidFill>
                <a:latin typeface="Arial Narrow" pitchFamily="34" charset="0"/>
              </a:rPr>
              <a:t> </a:t>
            </a:r>
            <a:r>
              <a:rPr lang="en-GB" sz="1100" dirty="0">
                <a:solidFill>
                  <a:schemeClr val="bg2">
                    <a:lumMod val="75000"/>
                  </a:schemeClr>
                </a:solidFill>
                <a:latin typeface="Arial Narrow" pitchFamily="34" charset="0"/>
              </a:rPr>
              <a:t>(</a:t>
            </a:r>
            <a:r>
              <a:rPr lang="en-US" sz="1100" dirty="0">
                <a:solidFill>
                  <a:schemeClr val="bg2">
                    <a:lumMod val="75000"/>
                  </a:schemeClr>
                </a:solidFill>
                <a:latin typeface="Arial Narrow" pitchFamily="34" charset="0"/>
                <a:hlinkClick r:id="rId8"/>
              </a:rPr>
              <a:t>keratidis@atlantisresearch.gr</a:t>
            </a:r>
            <a:r>
              <a:rPr lang="en-US" sz="1100" dirty="0">
                <a:solidFill>
                  <a:schemeClr val="bg2">
                    <a:lumMod val="75000"/>
                  </a:schemeClr>
                </a:solidFill>
                <a:latin typeface="Arial Narrow" pitchFamily="34" charset="0"/>
              </a:rPr>
              <a:t>)</a:t>
            </a:r>
            <a:endParaRPr lang="es-ES_tradnl" sz="1100" dirty="0">
              <a:solidFill>
                <a:schemeClr val="bg2">
                  <a:lumMod val="75000"/>
                </a:schemeClr>
              </a:solidFill>
              <a:latin typeface="Arial Narrow" pitchFamily="34" charset="0"/>
            </a:endParaRPr>
          </a:p>
        </p:txBody>
      </p:sp>
      <p:sp>
        <p:nvSpPr>
          <p:cNvPr id="47" name="46 Rectángulo"/>
          <p:cNvSpPr/>
          <p:nvPr/>
        </p:nvSpPr>
        <p:spPr>
          <a:xfrm>
            <a:off x="5621338" y="4449763"/>
            <a:ext cx="3014662" cy="323850"/>
          </a:xfrm>
          <a:prstGeom prst="rect">
            <a:avLst/>
          </a:prstGeom>
          <a:noFill/>
          <a:ln>
            <a:noFill/>
          </a:ln>
          <a:effectLst/>
          <a:extLst>
            <a:ext uri="{AF507438-7753-43E0-B8FC-AC1667EBCBE1}"/>
          </a:extLst>
        </p:spPr>
        <p:txBody>
          <a:bodyPr/>
          <a:lstStyle/>
          <a:p>
            <a:pPr eaLnBrk="0" hangingPunct="0">
              <a:spcBef>
                <a:spcPts val="0"/>
              </a:spcBef>
              <a:spcAft>
                <a:spcPts val="0"/>
              </a:spcAft>
              <a:buClr>
                <a:srgbClr val="0070C0"/>
              </a:buClr>
              <a:defRPr/>
            </a:pPr>
            <a:r>
              <a:rPr lang="en-GB" sz="1100" dirty="0">
                <a:solidFill>
                  <a:schemeClr val="bg2">
                    <a:lumMod val="75000"/>
                  </a:schemeClr>
                </a:solidFill>
                <a:latin typeface="Arial Narrow" pitchFamily="34" charset="0"/>
              </a:rPr>
              <a:t>Stefan </a:t>
            </a:r>
            <a:r>
              <a:rPr lang="en-GB" sz="1100" dirty="0">
                <a:solidFill>
                  <a:schemeClr val="bg2">
                    <a:lumMod val="75000"/>
                  </a:schemeClr>
                </a:solidFill>
                <a:latin typeface="Arial Narrow" pitchFamily="34" charset="0"/>
              </a:rPr>
              <a:t>Kovacs (</a:t>
            </a:r>
            <a:r>
              <a:rPr lang="en-GB" sz="1100" dirty="0">
                <a:solidFill>
                  <a:schemeClr val="bg2">
                    <a:lumMod val="75000"/>
                  </a:schemeClr>
                </a:solidFill>
                <a:latin typeface="Arial Narrow" pitchFamily="34" charset="0"/>
                <a:hlinkClick r:id="rId9"/>
              </a:rPr>
              <a:t>stefan_agk@yahoo.com</a:t>
            </a:r>
            <a:r>
              <a:rPr lang="en-GB" sz="1100" dirty="0">
                <a:solidFill>
                  <a:schemeClr val="bg2">
                    <a:lumMod val="75000"/>
                  </a:schemeClr>
                </a:solidFill>
                <a:latin typeface="Arial Narrow" pitchFamily="34" charset="0"/>
              </a:rPr>
              <a:t>)</a:t>
            </a:r>
            <a:endParaRPr lang="es-ES_tradnl" sz="1100" dirty="0">
              <a:solidFill>
                <a:schemeClr val="bg2">
                  <a:lumMod val="75000"/>
                </a:schemeClr>
              </a:solidFill>
              <a:latin typeface="Arial Narrow" pitchFamily="34" charset="0"/>
            </a:endParaRPr>
          </a:p>
        </p:txBody>
      </p:sp>
      <p:sp>
        <p:nvSpPr>
          <p:cNvPr id="48" name="6 Marcador de texto"/>
          <p:cNvSpPr txBox="1">
            <a:spLocks/>
          </p:cNvSpPr>
          <p:nvPr/>
        </p:nvSpPr>
        <p:spPr bwMode="auto">
          <a:xfrm>
            <a:off x="5665788" y="5748338"/>
            <a:ext cx="3016250" cy="323850"/>
          </a:xfrm>
          <a:prstGeom prst="rect">
            <a:avLst/>
          </a:prstGeom>
          <a:noFill/>
          <a:ln>
            <a:noFill/>
          </a:ln>
          <a:effectLst/>
          <a:extLst>
            <a:ext uri="{909E8E84-426E-40DD-AFC4-6F175D3DCCD1}"/>
            <a:ext uri="{91240B29-F687-4F45-9708-019B960494DF}"/>
            <a:ext uri="{AF507438-7753-43E0-B8FC-AC1667EBCBE1}"/>
          </a:extLst>
        </p:spPr>
        <p:txBody>
          <a:bodyPr/>
          <a:lstStyle>
            <a:defPPr>
              <a:defRPr lang="en-US"/>
            </a:defPPr>
            <a:lvl1pPr marL="85725" indent="-85725" eaLnBrk="0" hangingPunct="0">
              <a:spcBef>
                <a:spcPts val="0"/>
              </a:spcBef>
              <a:spcAft>
                <a:spcPts val="0"/>
              </a:spcAft>
              <a:buClr>
                <a:srgbClr val="0070C0"/>
              </a:buClr>
              <a:defRPr sz="1100">
                <a:solidFill>
                  <a:schemeClr val="bg2">
                    <a:lumMod val="75000"/>
                  </a:schemeClr>
                </a:solidFill>
                <a:latin typeface="Arial Narrow" pitchFamily="34" charset="0"/>
              </a:defRPr>
            </a:lvl1pPr>
          </a:lstStyle>
          <a:p>
            <a:pPr marL="0" indent="0">
              <a:defRPr/>
            </a:pPr>
            <a:r>
              <a:rPr lang="en-GB" dirty="0" smtClean="0"/>
              <a:t>Daniel </a:t>
            </a:r>
            <a:r>
              <a:rPr lang="en-GB" dirty="0" err="1"/>
              <a:t>Balos</a:t>
            </a:r>
            <a:r>
              <a:rPr lang="en-GB" dirty="0"/>
              <a:t> </a:t>
            </a:r>
            <a:r>
              <a:rPr lang="en-GB" dirty="0" smtClean="0"/>
              <a:t>(</a:t>
            </a:r>
            <a:r>
              <a:rPr lang="en-GB" dirty="0" smtClean="0">
                <a:hlinkClick r:id="rId10"/>
              </a:rPr>
              <a:t>balos@risk-technologies.com</a:t>
            </a:r>
            <a:r>
              <a:rPr lang="en-GB" dirty="0" smtClean="0"/>
              <a:t>)</a:t>
            </a:r>
            <a:endParaRPr lang="es-ES_tradnl" dirty="0"/>
          </a:p>
          <a:p>
            <a:pPr>
              <a:buFontTx/>
              <a:buChar char="•"/>
              <a:defRPr/>
            </a:pPr>
            <a:endParaRPr lang="es-ES_tradnl" dirty="0"/>
          </a:p>
        </p:txBody>
      </p:sp>
      <p:grpSp>
        <p:nvGrpSpPr>
          <p:cNvPr id="36901" name="5 Grupo"/>
          <p:cNvGrpSpPr>
            <a:grpSpLocks/>
          </p:cNvGrpSpPr>
          <p:nvPr/>
        </p:nvGrpSpPr>
        <p:grpSpPr bwMode="auto">
          <a:xfrm>
            <a:off x="947738" y="1387475"/>
            <a:ext cx="1379537" cy="481013"/>
            <a:chOff x="4615032" y="1333951"/>
            <a:chExt cx="1864921" cy="648447"/>
          </a:xfrm>
        </p:grpSpPr>
        <p:pic>
          <p:nvPicPr>
            <p:cNvPr id="36924" name="Picture 29"/>
            <p:cNvPicPr>
              <a:picLocks noChangeAspect="1" noChangeArrowheads="1"/>
            </p:cNvPicPr>
            <p:nvPr/>
          </p:nvPicPr>
          <p:blipFill>
            <a:blip r:embed="rId11"/>
            <a:srcRect/>
            <a:stretch>
              <a:fillRect/>
            </a:stretch>
          </p:blipFill>
          <p:spPr bwMode="auto">
            <a:xfrm>
              <a:off x="4715176" y="1447595"/>
              <a:ext cx="1721745" cy="461034"/>
            </a:xfrm>
            <a:prstGeom prst="rect">
              <a:avLst/>
            </a:prstGeom>
            <a:noFill/>
            <a:ln w="9525">
              <a:noFill/>
              <a:miter lim="800000"/>
              <a:headEnd/>
              <a:tailEnd/>
            </a:ln>
          </p:spPr>
        </p:pic>
        <p:sp>
          <p:nvSpPr>
            <p:cNvPr id="76" name="75 Rectángulo"/>
            <p:cNvSpPr/>
            <p:nvPr/>
          </p:nvSpPr>
          <p:spPr bwMode="auto">
            <a:xfrm>
              <a:off x="4615032" y="1333951"/>
              <a:ext cx="1864921" cy="648447"/>
            </a:xfrm>
            <a:prstGeom prst="rect">
              <a:avLst/>
            </a:prstGeom>
            <a:noFill/>
            <a:ln w="9525" cap="flat" cmpd="sng" algn="ctr">
              <a:solidFill>
                <a:schemeClr val="bg1">
                  <a:lumMod val="65000"/>
                </a:schemeClr>
              </a:solidFill>
              <a:prstDash val="solid"/>
              <a:round/>
              <a:headEnd type="none" w="med" len="med"/>
              <a:tailEnd type="none" w="med" len="med"/>
            </a:ln>
            <a:effectLst/>
            <a:extLst>
              <a:ext uri="{909E8E84-426E-40DD-AFC4-6F175D3DCCD1}"/>
              <a:ext uri="{AF507438-7753-43E0-B8FC-AC1667EBCBE1}"/>
            </a:extLst>
          </p:spPr>
          <p:txBody>
            <a:bodyPr/>
            <a:lstStyle/>
            <a:p>
              <a:pPr marL="176213" indent="-176213">
                <a:buClr>
                  <a:schemeClr val="folHlink"/>
                </a:buClr>
                <a:buFontTx/>
                <a:buChar char="•"/>
                <a:defRPr/>
              </a:pPr>
              <a:endParaRPr lang="es-ES_tradnl"/>
            </a:p>
          </p:txBody>
        </p:sp>
      </p:grpSp>
      <p:grpSp>
        <p:nvGrpSpPr>
          <p:cNvPr id="36902" name="9 Grupo"/>
          <p:cNvGrpSpPr>
            <a:grpSpLocks/>
          </p:cNvGrpSpPr>
          <p:nvPr/>
        </p:nvGrpSpPr>
        <p:grpSpPr bwMode="auto">
          <a:xfrm>
            <a:off x="947738" y="1978025"/>
            <a:ext cx="1379537" cy="481013"/>
            <a:chOff x="6726340" y="1353888"/>
            <a:chExt cx="1864921" cy="648447"/>
          </a:xfrm>
        </p:grpSpPr>
        <p:pic>
          <p:nvPicPr>
            <p:cNvPr id="36922" name="Picture 12" descr="PROMIS"/>
            <p:cNvPicPr>
              <a:picLocks noChangeAspect="1" noChangeArrowheads="1"/>
            </p:cNvPicPr>
            <p:nvPr/>
          </p:nvPicPr>
          <p:blipFill>
            <a:blip r:embed="rId12"/>
            <a:srcRect l="6000"/>
            <a:stretch>
              <a:fillRect/>
            </a:stretch>
          </p:blipFill>
          <p:spPr bwMode="auto">
            <a:xfrm>
              <a:off x="6921157" y="1449132"/>
              <a:ext cx="1513014" cy="457960"/>
            </a:xfrm>
            <a:prstGeom prst="rect">
              <a:avLst/>
            </a:prstGeom>
            <a:noFill/>
            <a:ln w="9525">
              <a:noFill/>
              <a:miter lim="800000"/>
              <a:headEnd/>
              <a:tailEnd/>
            </a:ln>
          </p:spPr>
        </p:pic>
        <p:sp>
          <p:nvSpPr>
            <p:cNvPr id="79" name="78 Rectángulo"/>
            <p:cNvSpPr/>
            <p:nvPr/>
          </p:nvSpPr>
          <p:spPr bwMode="auto">
            <a:xfrm>
              <a:off x="6726340" y="1353888"/>
              <a:ext cx="1864921" cy="648447"/>
            </a:xfrm>
            <a:prstGeom prst="rect">
              <a:avLst/>
            </a:prstGeom>
            <a:noFill/>
            <a:ln w="9525" cap="flat" cmpd="sng" algn="ctr">
              <a:solidFill>
                <a:schemeClr val="bg1">
                  <a:lumMod val="65000"/>
                </a:schemeClr>
              </a:solidFill>
              <a:prstDash val="solid"/>
              <a:round/>
              <a:headEnd type="none" w="med" len="med"/>
              <a:tailEnd type="none" w="med" len="med"/>
            </a:ln>
            <a:effectLst/>
            <a:extLst>
              <a:ext uri="{909E8E84-426E-40DD-AFC4-6F175D3DCCD1}"/>
              <a:ext uri="{AF507438-7753-43E0-B8FC-AC1667EBCBE1}"/>
            </a:extLst>
          </p:spPr>
          <p:txBody>
            <a:bodyPr/>
            <a:lstStyle/>
            <a:p>
              <a:pPr marL="176213" indent="-176213">
                <a:buClr>
                  <a:schemeClr val="folHlink"/>
                </a:buClr>
                <a:buFontTx/>
                <a:buChar char="•"/>
                <a:defRPr/>
              </a:pPr>
              <a:endParaRPr lang="es-ES_tradnl"/>
            </a:p>
          </p:txBody>
        </p:sp>
      </p:grpSp>
      <p:grpSp>
        <p:nvGrpSpPr>
          <p:cNvPr id="36903" name="4 Grupo"/>
          <p:cNvGrpSpPr>
            <a:grpSpLocks/>
          </p:cNvGrpSpPr>
          <p:nvPr/>
        </p:nvGrpSpPr>
        <p:grpSpPr bwMode="auto">
          <a:xfrm>
            <a:off x="947738" y="3194050"/>
            <a:ext cx="1379537" cy="479425"/>
            <a:chOff x="4615032" y="2153068"/>
            <a:chExt cx="1864921" cy="648447"/>
          </a:xfrm>
        </p:grpSpPr>
        <p:pic>
          <p:nvPicPr>
            <p:cNvPr id="36920" name="Picture 16" descr="http://www.atlantisresearch.gr/v3_img/atlantis4.png"/>
            <p:cNvPicPr>
              <a:picLocks noChangeAspect="1" noChangeArrowheads="1"/>
            </p:cNvPicPr>
            <p:nvPr/>
          </p:nvPicPr>
          <p:blipFill>
            <a:blip r:embed="rId13"/>
            <a:srcRect/>
            <a:stretch>
              <a:fillRect/>
            </a:stretch>
          </p:blipFill>
          <p:spPr bwMode="auto">
            <a:xfrm>
              <a:off x="4715176" y="2200545"/>
              <a:ext cx="1609595" cy="579454"/>
            </a:xfrm>
            <a:prstGeom prst="rect">
              <a:avLst/>
            </a:prstGeom>
            <a:noFill/>
            <a:ln w="9525">
              <a:noFill/>
              <a:miter lim="800000"/>
              <a:headEnd/>
              <a:tailEnd/>
            </a:ln>
          </p:spPr>
        </p:pic>
        <p:sp>
          <p:nvSpPr>
            <p:cNvPr id="82" name="81 Rectángulo"/>
            <p:cNvSpPr/>
            <p:nvPr/>
          </p:nvSpPr>
          <p:spPr bwMode="auto">
            <a:xfrm>
              <a:off x="4615032" y="2153068"/>
              <a:ext cx="1864921" cy="648447"/>
            </a:xfrm>
            <a:prstGeom prst="rect">
              <a:avLst/>
            </a:prstGeom>
            <a:noFill/>
            <a:ln w="9525" cap="flat" cmpd="sng" algn="ctr">
              <a:solidFill>
                <a:schemeClr val="bg1">
                  <a:lumMod val="65000"/>
                </a:schemeClr>
              </a:solidFill>
              <a:prstDash val="solid"/>
              <a:round/>
              <a:headEnd type="none" w="med" len="med"/>
              <a:tailEnd type="none" w="med" len="med"/>
            </a:ln>
            <a:effectLst/>
            <a:extLst>
              <a:ext uri="{909E8E84-426E-40DD-AFC4-6F175D3DCCD1}"/>
              <a:ext uri="{AF507438-7753-43E0-B8FC-AC1667EBCBE1}"/>
            </a:extLst>
          </p:spPr>
          <p:txBody>
            <a:bodyPr/>
            <a:lstStyle/>
            <a:p>
              <a:pPr marL="176213" indent="-176213">
                <a:buClr>
                  <a:schemeClr val="folHlink"/>
                </a:buClr>
                <a:buFontTx/>
                <a:buChar char="•"/>
                <a:defRPr/>
              </a:pPr>
              <a:endParaRPr lang="es-ES_tradnl"/>
            </a:p>
          </p:txBody>
        </p:sp>
      </p:grpSp>
      <p:grpSp>
        <p:nvGrpSpPr>
          <p:cNvPr id="36904" name="8 Grupo"/>
          <p:cNvGrpSpPr>
            <a:grpSpLocks/>
          </p:cNvGrpSpPr>
          <p:nvPr/>
        </p:nvGrpSpPr>
        <p:grpSpPr bwMode="auto">
          <a:xfrm>
            <a:off x="947738" y="5656263"/>
            <a:ext cx="1379537" cy="477837"/>
            <a:chOff x="6726340" y="2122207"/>
            <a:chExt cx="1864921" cy="648447"/>
          </a:xfrm>
        </p:grpSpPr>
        <p:pic>
          <p:nvPicPr>
            <p:cNvPr id="36918" name="Picture 27"/>
            <p:cNvPicPr>
              <a:picLocks noChangeAspect="1" noChangeArrowheads="1"/>
            </p:cNvPicPr>
            <p:nvPr/>
          </p:nvPicPr>
          <p:blipFill>
            <a:blip r:embed="rId14"/>
            <a:srcRect/>
            <a:stretch>
              <a:fillRect/>
            </a:stretch>
          </p:blipFill>
          <p:spPr bwMode="auto">
            <a:xfrm>
              <a:off x="6910399" y="2152806"/>
              <a:ext cx="1518320" cy="610385"/>
            </a:xfrm>
            <a:prstGeom prst="rect">
              <a:avLst/>
            </a:prstGeom>
            <a:noFill/>
            <a:ln w="9525">
              <a:noFill/>
              <a:miter lim="800000"/>
              <a:headEnd/>
              <a:tailEnd/>
            </a:ln>
          </p:spPr>
        </p:pic>
        <p:sp>
          <p:nvSpPr>
            <p:cNvPr id="88" name="87 Rectángulo"/>
            <p:cNvSpPr/>
            <p:nvPr/>
          </p:nvSpPr>
          <p:spPr bwMode="auto">
            <a:xfrm>
              <a:off x="6726340" y="2122207"/>
              <a:ext cx="1864921" cy="648447"/>
            </a:xfrm>
            <a:prstGeom prst="rect">
              <a:avLst/>
            </a:prstGeom>
            <a:noFill/>
            <a:ln w="9525" cap="flat" cmpd="sng" algn="ctr">
              <a:solidFill>
                <a:schemeClr val="bg1">
                  <a:lumMod val="65000"/>
                </a:schemeClr>
              </a:solidFill>
              <a:prstDash val="solid"/>
              <a:round/>
              <a:headEnd type="none" w="med" len="med"/>
              <a:tailEnd type="none" w="med" len="med"/>
            </a:ln>
            <a:effectLst/>
            <a:extLst>
              <a:ext uri="{909E8E84-426E-40DD-AFC4-6F175D3DCCD1}"/>
              <a:ext uri="{AF507438-7753-43E0-B8FC-AC1667EBCBE1}"/>
            </a:extLst>
          </p:spPr>
          <p:txBody>
            <a:bodyPr/>
            <a:lstStyle/>
            <a:p>
              <a:pPr marL="176213" indent="-176213">
                <a:buClr>
                  <a:schemeClr val="folHlink"/>
                </a:buClr>
                <a:buFontTx/>
                <a:buChar char="•"/>
                <a:defRPr/>
              </a:pPr>
              <a:endParaRPr lang="es-ES_tradnl"/>
            </a:p>
          </p:txBody>
        </p:sp>
      </p:grpSp>
      <p:grpSp>
        <p:nvGrpSpPr>
          <p:cNvPr id="36905" name="2 Grupo"/>
          <p:cNvGrpSpPr>
            <a:grpSpLocks/>
          </p:cNvGrpSpPr>
          <p:nvPr/>
        </p:nvGrpSpPr>
        <p:grpSpPr bwMode="auto">
          <a:xfrm>
            <a:off x="946150" y="3805238"/>
            <a:ext cx="1379538" cy="482600"/>
            <a:chOff x="4615032" y="3137137"/>
            <a:chExt cx="1864921" cy="652973"/>
          </a:xfrm>
        </p:grpSpPr>
        <p:pic>
          <p:nvPicPr>
            <p:cNvPr id="36916" name="Picture 14" descr="Inovamais"/>
            <p:cNvPicPr>
              <a:picLocks noChangeAspect="1" noChangeArrowheads="1"/>
            </p:cNvPicPr>
            <p:nvPr/>
          </p:nvPicPr>
          <p:blipFill>
            <a:blip r:embed="rId15"/>
            <a:srcRect/>
            <a:stretch>
              <a:fillRect/>
            </a:stretch>
          </p:blipFill>
          <p:spPr bwMode="auto">
            <a:xfrm>
              <a:off x="4715176" y="3137137"/>
              <a:ext cx="1609595" cy="616761"/>
            </a:xfrm>
            <a:prstGeom prst="rect">
              <a:avLst/>
            </a:prstGeom>
            <a:noFill/>
            <a:ln w="9525">
              <a:noFill/>
              <a:miter lim="800000"/>
              <a:headEnd/>
              <a:tailEnd/>
            </a:ln>
          </p:spPr>
        </p:pic>
        <p:sp>
          <p:nvSpPr>
            <p:cNvPr id="97" name="96 Rectángulo"/>
            <p:cNvSpPr/>
            <p:nvPr/>
          </p:nvSpPr>
          <p:spPr bwMode="auto">
            <a:xfrm>
              <a:off x="4615032" y="3141433"/>
              <a:ext cx="1864921" cy="648677"/>
            </a:xfrm>
            <a:prstGeom prst="rect">
              <a:avLst/>
            </a:prstGeom>
            <a:noFill/>
            <a:ln w="9525" cap="flat" cmpd="sng" algn="ctr">
              <a:solidFill>
                <a:schemeClr val="bg1">
                  <a:lumMod val="65000"/>
                </a:schemeClr>
              </a:solidFill>
              <a:prstDash val="solid"/>
              <a:round/>
              <a:headEnd type="none" w="med" len="med"/>
              <a:tailEnd type="none" w="med" len="med"/>
            </a:ln>
            <a:effectLst/>
            <a:extLst>
              <a:ext uri="{909E8E84-426E-40DD-AFC4-6F175D3DCCD1}"/>
              <a:ext uri="{AF507438-7753-43E0-B8FC-AC1667EBCBE1}"/>
            </a:extLst>
          </p:spPr>
          <p:txBody>
            <a:bodyPr/>
            <a:lstStyle/>
            <a:p>
              <a:pPr marL="176213" indent="-176213">
                <a:buClr>
                  <a:schemeClr val="folHlink"/>
                </a:buClr>
                <a:buFontTx/>
                <a:buChar char="•"/>
                <a:defRPr/>
              </a:pPr>
              <a:endParaRPr lang="es-ES_tradnl"/>
            </a:p>
          </p:txBody>
        </p:sp>
      </p:grpSp>
      <p:grpSp>
        <p:nvGrpSpPr>
          <p:cNvPr id="36906" name="7 Grupo"/>
          <p:cNvGrpSpPr>
            <a:grpSpLocks/>
          </p:cNvGrpSpPr>
          <p:nvPr/>
        </p:nvGrpSpPr>
        <p:grpSpPr bwMode="auto">
          <a:xfrm>
            <a:off x="947738" y="2587625"/>
            <a:ext cx="1379537" cy="506413"/>
            <a:chOff x="6726340" y="3099219"/>
            <a:chExt cx="1864921" cy="685660"/>
          </a:xfrm>
        </p:grpSpPr>
        <p:pic>
          <p:nvPicPr>
            <p:cNvPr id="36914" name="Picture 4" descr="Linguatec"/>
            <p:cNvPicPr>
              <a:picLocks noChangeAspect="1" noChangeArrowheads="1"/>
            </p:cNvPicPr>
            <p:nvPr/>
          </p:nvPicPr>
          <p:blipFill>
            <a:blip r:embed="rId16"/>
            <a:srcRect l="10287" r="11145"/>
            <a:stretch>
              <a:fillRect/>
            </a:stretch>
          </p:blipFill>
          <p:spPr bwMode="auto">
            <a:xfrm>
              <a:off x="6921157" y="3106155"/>
              <a:ext cx="1518320" cy="678724"/>
            </a:xfrm>
            <a:prstGeom prst="rect">
              <a:avLst/>
            </a:prstGeom>
            <a:noFill/>
            <a:ln w="9525">
              <a:noFill/>
              <a:miter lim="800000"/>
              <a:headEnd/>
              <a:tailEnd/>
            </a:ln>
          </p:spPr>
        </p:pic>
        <p:sp>
          <p:nvSpPr>
            <p:cNvPr id="109" name="108 Rectángulo"/>
            <p:cNvSpPr/>
            <p:nvPr/>
          </p:nvSpPr>
          <p:spPr bwMode="auto">
            <a:xfrm>
              <a:off x="6726340" y="3099219"/>
              <a:ext cx="1864921" cy="649119"/>
            </a:xfrm>
            <a:prstGeom prst="rect">
              <a:avLst/>
            </a:prstGeom>
            <a:noFill/>
            <a:ln w="9525" cap="flat" cmpd="sng" algn="ctr">
              <a:solidFill>
                <a:schemeClr val="bg1">
                  <a:lumMod val="65000"/>
                </a:schemeClr>
              </a:solidFill>
              <a:prstDash val="solid"/>
              <a:round/>
              <a:headEnd type="none" w="med" len="med"/>
              <a:tailEnd type="none" w="med" len="med"/>
            </a:ln>
            <a:effectLst/>
            <a:extLst>
              <a:ext uri="{909E8E84-426E-40DD-AFC4-6F175D3DCCD1}"/>
              <a:ext uri="{AF507438-7753-43E0-B8FC-AC1667EBCBE1}"/>
            </a:extLst>
          </p:spPr>
          <p:txBody>
            <a:bodyPr/>
            <a:lstStyle/>
            <a:p>
              <a:pPr marL="176213" indent="-176213">
                <a:buClr>
                  <a:schemeClr val="folHlink"/>
                </a:buClr>
                <a:buFontTx/>
                <a:buChar char="•"/>
                <a:defRPr/>
              </a:pPr>
              <a:endParaRPr lang="es-ES_tradnl"/>
            </a:p>
          </p:txBody>
        </p:sp>
      </p:grpSp>
      <p:grpSp>
        <p:nvGrpSpPr>
          <p:cNvPr id="36907" name="3 Grupo"/>
          <p:cNvGrpSpPr>
            <a:grpSpLocks/>
          </p:cNvGrpSpPr>
          <p:nvPr/>
        </p:nvGrpSpPr>
        <p:grpSpPr bwMode="auto">
          <a:xfrm>
            <a:off x="947738" y="5003800"/>
            <a:ext cx="1379537" cy="495300"/>
            <a:chOff x="4615032" y="3948181"/>
            <a:chExt cx="1864921" cy="669057"/>
          </a:xfrm>
        </p:grpSpPr>
        <p:pic>
          <p:nvPicPr>
            <p:cNvPr id="36912" name="Picture 30"/>
            <p:cNvPicPr>
              <a:picLocks noChangeAspect="1" noChangeArrowheads="1"/>
            </p:cNvPicPr>
            <p:nvPr/>
          </p:nvPicPr>
          <p:blipFill>
            <a:blip r:embed="rId17"/>
            <a:srcRect/>
            <a:stretch>
              <a:fillRect/>
            </a:stretch>
          </p:blipFill>
          <p:spPr bwMode="auto">
            <a:xfrm>
              <a:off x="4923770" y="3948181"/>
              <a:ext cx="1217623" cy="646634"/>
            </a:xfrm>
            <a:prstGeom prst="rect">
              <a:avLst/>
            </a:prstGeom>
            <a:noFill/>
            <a:ln w="9525">
              <a:noFill/>
              <a:miter lim="800000"/>
              <a:headEnd/>
              <a:tailEnd/>
            </a:ln>
          </p:spPr>
        </p:pic>
        <p:sp>
          <p:nvSpPr>
            <p:cNvPr id="124" name="123 Rectángulo"/>
            <p:cNvSpPr/>
            <p:nvPr/>
          </p:nvSpPr>
          <p:spPr bwMode="auto">
            <a:xfrm>
              <a:off x="4615032" y="3969625"/>
              <a:ext cx="1864921" cy="647613"/>
            </a:xfrm>
            <a:prstGeom prst="rect">
              <a:avLst/>
            </a:prstGeom>
            <a:noFill/>
            <a:ln w="9525" cap="flat" cmpd="sng" algn="ctr">
              <a:solidFill>
                <a:schemeClr val="bg1">
                  <a:lumMod val="65000"/>
                </a:schemeClr>
              </a:solidFill>
              <a:prstDash val="solid"/>
              <a:round/>
              <a:headEnd type="none" w="med" len="med"/>
              <a:tailEnd type="none" w="med" len="med"/>
            </a:ln>
            <a:effectLst/>
            <a:extLst>
              <a:ext uri="{909E8E84-426E-40DD-AFC4-6F175D3DCCD1}"/>
              <a:ext uri="{AF507438-7753-43E0-B8FC-AC1667EBCBE1}"/>
            </a:extLst>
          </p:spPr>
          <p:txBody>
            <a:bodyPr/>
            <a:lstStyle/>
            <a:p>
              <a:pPr marL="176213" indent="-176213">
                <a:buClr>
                  <a:schemeClr val="folHlink"/>
                </a:buClr>
                <a:buFontTx/>
                <a:buChar char="•"/>
                <a:defRPr/>
              </a:pPr>
              <a:endParaRPr lang="es-ES_tradnl"/>
            </a:p>
          </p:txBody>
        </p:sp>
      </p:grpSp>
      <p:grpSp>
        <p:nvGrpSpPr>
          <p:cNvPr id="36908" name="6 Grupo"/>
          <p:cNvGrpSpPr>
            <a:grpSpLocks/>
          </p:cNvGrpSpPr>
          <p:nvPr/>
        </p:nvGrpSpPr>
        <p:grpSpPr bwMode="auto">
          <a:xfrm>
            <a:off x="947738" y="4400550"/>
            <a:ext cx="1379537" cy="481013"/>
            <a:chOff x="6726340" y="4022419"/>
            <a:chExt cx="1864921" cy="648447"/>
          </a:xfrm>
        </p:grpSpPr>
        <p:pic>
          <p:nvPicPr>
            <p:cNvPr id="36910" name="Picture 26" descr="http://www.protectiamuncii.ro/images/top_banner/sigla_incdpm.gif"/>
            <p:cNvPicPr>
              <a:picLocks noChangeAspect="1" noChangeArrowheads="1"/>
            </p:cNvPicPr>
            <p:nvPr/>
          </p:nvPicPr>
          <p:blipFill>
            <a:blip r:embed="rId18"/>
            <a:srcRect/>
            <a:stretch>
              <a:fillRect/>
            </a:stretch>
          </p:blipFill>
          <p:spPr bwMode="auto">
            <a:xfrm>
              <a:off x="7456151" y="4076210"/>
              <a:ext cx="495523" cy="540121"/>
            </a:xfrm>
            <a:prstGeom prst="rect">
              <a:avLst/>
            </a:prstGeom>
            <a:noFill/>
            <a:ln w="9525">
              <a:noFill/>
              <a:miter lim="800000"/>
              <a:headEnd/>
              <a:tailEnd/>
            </a:ln>
          </p:spPr>
        </p:pic>
        <p:sp>
          <p:nvSpPr>
            <p:cNvPr id="142" name="141 Rectángulo"/>
            <p:cNvSpPr/>
            <p:nvPr/>
          </p:nvSpPr>
          <p:spPr bwMode="auto">
            <a:xfrm>
              <a:off x="6726340" y="4022419"/>
              <a:ext cx="1864921" cy="648447"/>
            </a:xfrm>
            <a:prstGeom prst="rect">
              <a:avLst/>
            </a:prstGeom>
            <a:noFill/>
            <a:ln w="9525" cap="flat" cmpd="sng" algn="ctr">
              <a:solidFill>
                <a:schemeClr val="bg1">
                  <a:lumMod val="65000"/>
                </a:schemeClr>
              </a:solidFill>
              <a:prstDash val="solid"/>
              <a:round/>
              <a:headEnd type="none" w="med" len="med"/>
              <a:tailEnd type="none" w="med" len="med"/>
            </a:ln>
            <a:effectLst/>
            <a:extLst>
              <a:ext uri="{909E8E84-426E-40DD-AFC4-6F175D3DCCD1}"/>
              <a:ext uri="{AF507438-7753-43E0-B8FC-AC1667EBCBE1}"/>
            </a:extLst>
          </p:spPr>
          <p:txBody>
            <a:bodyPr/>
            <a:lstStyle/>
            <a:p>
              <a:pPr marL="176213" indent="-176213">
                <a:buClr>
                  <a:schemeClr val="folHlink"/>
                </a:buClr>
                <a:buFontTx/>
                <a:buChar char="•"/>
                <a:defRPr/>
              </a:pPr>
              <a:endParaRPr lang="es-ES_tradnl"/>
            </a:p>
          </p:txBody>
        </p:sp>
      </p:grpSp>
      <p:cxnSp>
        <p:nvCxnSpPr>
          <p:cNvPr id="66" name="65 Conector recto"/>
          <p:cNvCxnSpPr/>
          <p:nvPr/>
        </p:nvCxnSpPr>
        <p:spPr bwMode="auto">
          <a:xfrm>
            <a:off x="2549525" y="2546350"/>
            <a:ext cx="6515100" cy="0"/>
          </a:xfrm>
          <a:prstGeom prst="line">
            <a:avLst/>
          </a:prstGeom>
          <a:noFill/>
          <a:ln w="9525" cap="flat" cmpd="sng" algn="ctr">
            <a:solidFill>
              <a:schemeClr val="bg2">
                <a:lumMod val="40000"/>
                <a:lumOff val="60000"/>
              </a:schemeClr>
            </a:solidFill>
            <a:prstDash val="sysDash"/>
            <a:round/>
            <a:headEnd type="none" w="med" len="med"/>
            <a:tailEnd type="none" w="med" len="med"/>
          </a:ln>
          <a:effectLst/>
          <a:extLst>
            <a:ext uri="{909E8E84-426E-40DD-AFC4-6F175D3DCCD1}"/>
            <a:ext uri="{AF507438-7753-43E0-B8FC-AC1667EBCBE1}"/>
          </a:ex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3"/>
          <p:cNvSpPr txBox="1">
            <a:spLocks noChangeArrowheads="1"/>
          </p:cNvSpPr>
          <p:nvPr/>
        </p:nvSpPr>
        <p:spPr bwMode="auto">
          <a:xfrm>
            <a:off x="860425" y="2276475"/>
            <a:ext cx="7788275" cy="2043113"/>
          </a:xfrm>
          <a:prstGeom prst="rect">
            <a:avLst/>
          </a:prstGeom>
          <a:noFill/>
          <a:ln w="9525">
            <a:noFill/>
            <a:miter lim="800000"/>
            <a:headEnd/>
            <a:tailEnd/>
          </a:ln>
        </p:spPr>
        <p:txBody>
          <a:bodyPr>
            <a:spAutoFit/>
          </a:bodyPr>
          <a:lstStyle/>
          <a:p>
            <a:pPr algn="ctr"/>
            <a:r>
              <a:rPr lang="en-US" sz="3200" b="1"/>
              <a:t>Thank You</a:t>
            </a:r>
          </a:p>
          <a:p>
            <a:pPr lvl="1" algn="ctr"/>
            <a:endParaRPr lang="en-US" sz="1800" b="1" i="1"/>
          </a:p>
          <a:p>
            <a:pPr algn="ctr"/>
            <a:r>
              <a:rPr lang="en-US" sz="2000" b="1"/>
              <a:t>PROMISLingua Consortium</a:t>
            </a:r>
          </a:p>
          <a:p>
            <a:pPr algn="ctr"/>
            <a:r>
              <a:rPr lang="en-US" sz="2000" b="1"/>
              <a:t>Tel- (+34) 914480203</a:t>
            </a:r>
          </a:p>
          <a:p>
            <a:pPr algn="ctr"/>
            <a:r>
              <a:rPr lang="en-US" sz="2000" b="1"/>
              <a:t>E-mail: </a:t>
            </a:r>
            <a:r>
              <a:rPr lang="en-US" sz="2000" b="1">
                <a:hlinkClick r:id="rId3"/>
              </a:rPr>
              <a:t>promislingua@teaminmark.com</a:t>
            </a:r>
            <a:r>
              <a:rPr lang="en-US" sz="2000" b="1"/>
              <a:t>  </a:t>
            </a:r>
          </a:p>
          <a:p>
            <a:pPr algn="ctr"/>
            <a:r>
              <a:rPr lang="en-US" sz="1800" b="1">
                <a:hlinkClick r:id="rId4"/>
              </a:rPr>
              <a:t>www.promislingua.eu</a:t>
            </a:r>
            <a:r>
              <a:rPr lang="en-US" sz="1800" b="1"/>
              <a:t>  </a:t>
            </a:r>
          </a:p>
        </p:txBody>
      </p:sp>
      <p:sp>
        <p:nvSpPr>
          <p:cNvPr id="38914" name="1 Marcador de número de diapositiva"/>
          <p:cNvSpPr>
            <a:spLocks noGrp="1"/>
          </p:cNvSpPr>
          <p:nvPr>
            <p:ph type="sldNum" sz="quarter" idx="4294967295"/>
          </p:nvPr>
        </p:nvSpPr>
        <p:spPr>
          <a:xfrm>
            <a:off x="0" y="6348413"/>
            <a:ext cx="838200" cy="476250"/>
          </a:xfrm>
          <a:noFill/>
          <a:ln>
            <a:miter lim="800000"/>
            <a:headEnd/>
            <a:tailEnd/>
          </a:ln>
        </p:spPr>
        <p:txBody>
          <a:bodyPr/>
          <a:lstStyle/>
          <a:p>
            <a:fld id="{A9525211-E3D9-40F9-AE7D-9343DB1E68F2}" type="slidenum">
              <a:rPr lang="en-US" smtClean="0"/>
              <a:pPr/>
              <a:t>17</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1214438" y="1279525"/>
            <a:ext cx="7134225" cy="4384675"/>
          </a:xfrm>
        </p:spPr>
        <p:txBody>
          <a:bodyPr/>
          <a:lstStyle/>
          <a:p>
            <a:pPr>
              <a:spcBef>
                <a:spcPts val="600"/>
              </a:spcBef>
              <a:defRPr/>
            </a:pPr>
            <a:r>
              <a:rPr lang="en-GB" sz="1900" dirty="0"/>
              <a:t>Project Acronym: </a:t>
            </a:r>
            <a:r>
              <a:rPr lang="en-GB" sz="1900" dirty="0" err="1"/>
              <a:t>PROMISLingua</a:t>
            </a:r>
            <a:endParaRPr lang="es-ES_tradnl" sz="1900" dirty="0"/>
          </a:p>
          <a:p>
            <a:pPr>
              <a:spcBef>
                <a:spcPts val="600"/>
              </a:spcBef>
              <a:defRPr/>
            </a:pPr>
            <a:r>
              <a:rPr lang="en-GB" sz="1900" dirty="0" smtClean="0"/>
              <a:t>Type of project: Pilot </a:t>
            </a:r>
            <a:r>
              <a:rPr lang="en-GB" sz="1900" dirty="0"/>
              <a:t>Type B</a:t>
            </a:r>
            <a:endParaRPr lang="es-ES_tradnl" sz="1900" dirty="0"/>
          </a:p>
          <a:p>
            <a:pPr>
              <a:spcBef>
                <a:spcPts val="600"/>
              </a:spcBef>
              <a:defRPr/>
            </a:pPr>
            <a:r>
              <a:rPr lang="en-GB" sz="1900" dirty="0" smtClean="0"/>
              <a:t>Project </a:t>
            </a:r>
            <a:r>
              <a:rPr lang="en-GB" sz="1900" dirty="0"/>
              <a:t>Reference: 270913</a:t>
            </a:r>
            <a:endParaRPr lang="es-ES_tradnl" sz="1900" dirty="0"/>
          </a:p>
          <a:p>
            <a:pPr>
              <a:spcBef>
                <a:spcPts val="600"/>
              </a:spcBef>
              <a:defRPr/>
            </a:pPr>
            <a:r>
              <a:rPr lang="en-GB" sz="1900" dirty="0"/>
              <a:t>Duration: 30 months </a:t>
            </a:r>
            <a:endParaRPr lang="es-ES_tradnl" sz="1900" dirty="0"/>
          </a:p>
          <a:p>
            <a:pPr>
              <a:spcBef>
                <a:spcPts val="600"/>
              </a:spcBef>
              <a:defRPr/>
            </a:pPr>
            <a:r>
              <a:rPr lang="en-GB" sz="1900" dirty="0"/>
              <a:t>Start date: 01/04/2011 </a:t>
            </a:r>
            <a:endParaRPr lang="es-ES_tradnl" sz="1900" dirty="0"/>
          </a:p>
          <a:p>
            <a:pPr>
              <a:spcBef>
                <a:spcPts val="600"/>
              </a:spcBef>
              <a:defRPr/>
            </a:pPr>
            <a:r>
              <a:rPr lang="en-GB" sz="1900" dirty="0"/>
              <a:t>End date: 30/09/2013</a:t>
            </a:r>
            <a:endParaRPr lang="es-ES_tradnl" sz="1900" dirty="0"/>
          </a:p>
          <a:p>
            <a:pPr>
              <a:spcBef>
                <a:spcPts val="600"/>
              </a:spcBef>
              <a:defRPr/>
            </a:pPr>
            <a:r>
              <a:rPr lang="en-GB" sz="1900" dirty="0"/>
              <a:t>Project costs: </a:t>
            </a:r>
            <a:r>
              <a:rPr lang="en-GB" sz="1900" dirty="0" smtClean="0"/>
              <a:t>5.280.000 </a:t>
            </a:r>
            <a:r>
              <a:rPr lang="en-GB" sz="1900" dirty="0"/>
              <a:t>Euros</a:t>
            </a:r>
            <a:endParaRPr lang="es-ES_tradnl" sz="1900" dirty="0"/>
          </a:p>
          <a:p>
            <a:pPr>
              <a:spcBef>
                <a:spcPts val="600"/>
              </a:spcBef>
              <a:defRPr/>
            </a:pPr>
            <a:r>
              <a:rPr lang="en-GB" sz="1900" dirty="0" smtClean="0"/>
              <a:t>Project </a:t>
            </a:r>
            <a:r>
              <a:rPr lang="en-GB" sz="1900" dirty="0"/>
              <a:t>EU funding: 2.640.000 Euros </a:t>
            </a:r>
            <a:endParaRPr lang="es-ES_tradnl" sz="1900" dirty="0"/>
          </a:p>
          <a:p>
            <a:pPr>
              <a:spcBef>
                <a:spcPts val="600"/>
              </a:spcBef>
              <a:defRPr/>
            </a:pPr>
            <a:r>
              <a:rPr lang="en-GB" sz="1900" dirty="0"/>
              <a:t>Funded under: The Information and Communication Technologies Policy Support Programme Area: CIP-ICT- PSP.2010.6.2 - Multilingual online </a:t>
            </a:r>
            <a:r>
              <a:rPr lang="en-GB" sz="1900" dirty="0" smtClean="0"/>
              <a:t>services</a:t>
            </a:r>
          </a:p>
          <a:p>
            <a:pPr marL="0" indent="0">
              <a:spcBef>
                <a:spcPts val="600"/>
              </a:spcBef>
              <a:buFontTx/>
              <a:buNone/>
              <a:defRPr/>
            </a:pPr>
            <a:endParaRPr lang="es-ES_tradnl" sz="1900" dirty="0"/>
          </a:p>
        </p:txBody>
      </p:sp>
      <p:sp>
        <p:nvSpPr>
          <p:cNvPr id="8194" name="Rectangle 3"/>
          <p:cNvSpPr>
            <a:spLocks noChangeArrowheads="1"/>
          </p:cNvSpPr>
          <p:nvPr/>
        </p:nvSpPr>
        <p:spPr bwMode="auto">
          <a:xfrm>
            <a:off x="2678113" y="330200"/>
            <a:ext cx="6337300" cy="434975"/>
          </a:xfrm>
          <a:prstGeom prst="rect">
            <a:avLst/>
          </a:prstGeom>
          <a:noFill/>
          <a:ln w="9525">
            <a:noFill/>
            <a:miter lim="800000"/>
            <a:headEnd/>
            <a:tailEnd/>
          </a:ln>
        </p:spPr>
        <p:txBody>
          <a:bodyPr/>
          <a:lstStyle/>
          <a:p>
            <a:pPr algn="r"/>
            <a:r>
              <a:rPr lang="en-US" sz="2000" b="1">
                <a:solidFill>
                  <a:srgbClr val="45431B"/>
                </a:solidFill>
              </a:rPr>
              <a:t>Project Scope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1204913" y="1138238"/>
            <a:ext cx="7477125" cy="4230687"/>
          </a:xfrm>
        </p:spPr>
        <p:txBody>
          <a:bodyPr/>
          <a:lstStyle/>
          <a:p>
            <a:pPr marL="0" lvl="1" indent="0">
              <a:spcBef>
                <a:spcPts val="600"/>
              </a:spcBef>
              <a:spcAft>
                <a:spcPts val="1200"/>
              </a:spcAft>
              <a:buFont typeface="Arial" pitchFamily="34" charset="0"/>
              <a:buNone/>
              <a:defRPr/>
            </a:pPr>
            <a:r>
              <a:rPr lang="en-GB" sz="1800" b="1" dirty="0" smtClean="0"/>
              <a:t>The </a:t>
            </a:r>
            <a:r>
              <a:rPr lang="en-GB" sz="1800" b="1" dirty="0" err="1" smtClean="0"/>
              <a:t>PROMISLingua</a:t>
            </a:r>
            <a:r>
              <a:rPr lang="en-GB" sz="1800" b="1" dirty="0" smtClean="0"/>
              <a:t> project aims at: </a:t>
            </a:r>
          </a:p>
          <a:p>
            <a:pPr marL="174625" lvl="1" indent="-174625">
              <a:spcBef>
                <a:spcPts val="600"/>
              </a:spcBef>
              <a:spcAft>
                <a:spcPts val="1200"/>
              </a:spcAft>
              <a:defRPr/>
            </a:pPr>
            <a:r>
              <a:rPr lang="en-GB" sz="1800" dirty="0" smtClean="0"/>
              <a:t>Translating</a:t>
            </a:r>
            <a:r>
              <a:rPr lang="en-GB" sz="1800" dirty="0"/>
              <a:t>, localising and rolling out  </a:t>
            </a:r>
            <a:r>
              <a:rPr lang="en-GB" sz="1800" dirty="0" smtClean="0"/>
              <a:t>the existing </a:t>
            </a:r>
            <a:r>
              <a:rPr lang="en-GB" sz="1800" dirty="0"/>
              <a:t>3-lingual PROMIS</a:t>
            </a:r>
            <a:r>
              <a:rPr lang="en-GB" sz="1800" baseline="30000" dirty="0">
                <a:solidFill>
                  <a:srgbClr val="777777"/>
                </a:solidFill>
              </a:rPr>
              <a:t>®</a:t>
            </a:r>
            <a:r>
              <a:rPr lang="en-GB" sz="1800" dirty="0"/>
              <a:t> </a:t>
            </a:r>
            <a:r>
              <a:rPr lang="en-GB" sz="1800" dirty="0" smtClean="0"/>
              <a:t>online services </a:t>
            </a:r>
            <a:r>
              <a:rPr lang="en-GB" sz="1800" dirty="0"/>
              <a:t>into six additional languages</a:t>
            </a:r>
            <a:r>
              <a:rPr lang="en-GB" sz="1800" dirty="0" smtClean="0"/>
              <a:t>: Spanish</a:t>
            </a:r>
            <a:r>
              <a:rPr lang="en-GB" sz="1800" dirty="0"/>
              <a:t>, French, Portuguese, Greek, Romanian and </a:t>
            </a:r>
            <a:r>
              <a:rPr lang="en-GB" sz="1800" dirty="0" smtClean="0"/>
              <a:t>Hungarian.</a:t>
            </a:r>
          </a:p>
          <a:p>
            <a:pPr marL="174625" lvl="1" indent="-174625">
              <a:spcBef>
                <a:spcPts val="600"/>
              </a:spcBef>
              <a:spcAft>
                <a:spcPts val="1200"/>
              </a:spcAft>
              <a:defRPr/>
            </a:pPr>
            <a:r>
              <a:rPr lang="en-GB" sz="1800" dirty="0" smtClean="0"/>
              <a:t>Delivering </a:t>
            </a:r>
            <a:r>
              <a:rPr lang="en-GB" sz="1800" dirty="0"/>
              <a:t>a cost-efficient and easy-to-use Internet based service enabling SMEs to comply with Safety, Health, Environment and Quality </a:t>
            </a:r>
            <a:r>
              <a:rPr lang="en-GB" sz="1800" dirty="0" smtClean="0"/>
              <a:t>Regulations.</a:t>
            </a:r>
          </a:p>
          <a:p>
            <a:pPr marL="174625" lvl="1" indent="-174625">
              <a:spcBef>
                <a:spcPts val="600"/>
              </a:spcBef>
              <a:spcAft>
                <a:spcPts val="1200"/>
              </a:spcAft>
              <a:defRPr/>
            </a:pPr>
            <a:r>
              <a:rPr lang="en-GB" sz="1800" dirty="0" smtClean="0"/>
              <a:t>Enhancing the PROMIS</a:t>
            </a:r>
            <a:r>
              <a:rPr lang="en-GB" sz="1800" baseline="30000" dirty="0">
                <a:solidFill>
                  <a:srgbClr val="777777"/>
                </a:solidFill>
              </a:rPr>
              <a:t> ® </a:t>
            </a:r>
            <a:r>
              <a:rPr lang="en-GB" sz="1800" dirty="0" smtClean="0"/>
              <a:t>technology </a:t>
            </a:r>
            <a:r>
              <a:rPr lang="en-GB" sz="1800" dirty="0"/>
              <a:t>system </a:t>
            </a:r>
            <a:r>
              <a:rPr lang="en-GB" sz="1800" dirty="0" smtClean="0"/>
              <a:t>and customising it to multiple languages </a:t>
            </a:r>
            <a:r>
              <a:rPr lang="en-GB" sz="1800" dirty="0"/>
              <a:t>with online automated translation systems, Machine Translation, structuring of </a:t>
            </a:r>
            <a:r>
              <a:rPr lang="en-GB" sz="1800" dirty="0" smtClean="0"/>
              <a:t>content, and cross text retrieval.</a:t>
            </a:r>
          </a:p>
          <a:p>
            <a:pPr marL="174625" lvl="1" indent="-174625">
              <a:spcBef>
                <a:spcPts val="600"/>
              </a:spcBef>
              <a:spcAft>
                <a:spcPts val="1200"/>
              </a:spcAft>
              <a:defRPr/>
            </a:pPr>
            <a:r>
              <a:rPr lang="en-GB" sz="1800" dirty="0"/>
              <a:t>Deployment and roll out plans for the six additional countries to ensure take up of innovation at European level.</a:t>
            </a:r>
          </a:p>
          <a:p>
            <a:pPr marL="174625" lvl="1" indent="-174625">
              <a:spcBef>
                <a:spcPts val="600"/>
              </a:spcBef>
              <a:spcAft>
                <a:spcPts val="1200"/>
              </a:spcAft>
              <a:defRPr/>
            </a:pPr>
            <a:endParaRPr lang="en-GB" sz="1800" dirty="0"/>
          </a:p>
        </p:txBody>
      </p:sp>
      <p:sp>
        <p:nvSpPr>
          <p:cNvPr id="10242" name="Rectangle 3"/>
          <p:cNvSpPr>
            <a:spLocks noChangeArrowheads="1"/>
          </p:cNvSpPr>
          <p:nvPr/>
        </p:nvSpPr>
        <p:spPr bwMode="auto">
          <a:xfrm>
            <a:off x="2678113" y="330200"/>
            <a:ext cx="6337300" cy="434975"/>
          </a:xfrm>
          <a:prstGeom prst="rect">
            <a:avLst/>
          </a:prstGeom>
          <a:noFill/>
          <a:ln w="9525">
            <a:noFill/>
            <a:miter lim="800000"/>
            <a:headEnd/>
            <a:tailEnd/>
          </a:ln>
        </p:spPr>
        <p:txBody>
          <a:bodyPr/>
          <a:lstStyle/>
          <a:p>
            <a:pPr algn="r"/>
            <a:r>
              <a:rPr lang="en-US" sz="2000" b="1">
                <a:solidFill>
                  <a:srgbClr val="45431B"/>
                </a:solidFill>
              </a:rPr>
              <a:t>Project goals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1163638" y="1062038"/>
            <a:ext cx="7464425" cy="5124450"/>
          </a:xfrm>
        </p:spPr>
        <p:txBody>
          <a:bodyPr/>
          <a:lstStyle/>
          <a:p>
            <a:pPr marL="0" indent="0">
              <a:spcBef>
                <a:spcPts val="600"/>
              </a:spcBef>
              <a:spcAft>
                <a:spcPts val="600"/>
              </a:spcAft>
              <a:buFontTx/>
              <a:buNone/>
              <a:defRPr/>
            </a:pPr>
            <a:r>
              <a:rPr lang="en-GB" sz="1900" dirty="0" smtClean="0"/>
              <a:t>The project goals will be reached by:</a:t>
            </a:r>
            <a:endParaRPr lang="en-GB" sz="1900" dirty="0"/>
          </a:p>
          <a:p>
            <a:pPr>
              <a:spcBef>
                <a:spcPts val="600"/>
              </a:spcBef>
              <a:spcAft>
                <a:spcPts val="600"/>
              </a:spcAft>
              <a:defRPr/>
            </a:pPr>
            <a:r>
              <a:rPr lang="en-GB" sz="1900" dirty="0" smtClean="0"/>
              <a:t>Keeping </a:t>
            </a:r>
            <a:r>
              <a:rPr lang="en-GB" sz="1900" dirty="0"/>
              <a:t>on the forefront of technological and multilingual </a:t>
            </a:r>
            <a:r>
              <a:rPr lang="en-GB" sz="1900" dirty="0" smtClean="0"/>
              <a:t>innovation, allowing </a:t>
            </a:r>
            <a:r>
              <a:rPr lang="en-GB" sz="1900" dirty="0"/>
              <a:t>machine translations, </a:t>
            </a:r>
            <a:r>
              <a:rPr lang="en-GB" sz="1900" dirty="0" smtClean="0"/>
              <a:t>cross-language communication </a:t>
            </a:r>
            <a:r>
              <a:rPr lang="en-GB" sz="1900" dirty="0"/>
              <a:t>and text retrieval </a:t>
            </a:r>
            <a:r>
              <a:rPr lang="en-GB" sz="1900" dirty="0" smtClean="0"/>
              <a:t>facility.</a:t>
            </a:r>
            <a:endParaRPr lang="en-GB" sz="1900" dirty="0"/>
          </a:p>
          <a:p>
            <a:pPr>
              <a:spcBef>
                <a:spcPts val="600"/>
              </a:spcBef>
              <a:spcAft>
                <a:spcPts val="600"/>
              </a:spcAft>
              <a:defRPr/>
            </a:pPr>
            <a:r>
              <a:rPr lang="en-GB" sz="1900" dirty="0" smtClean="0"/>
              <a:t>Structuring, translating </a:t>
            </a:r>
            <a:r>
              <a:rPr lang="en-GB" sz="1900" dirty="0"/>
              <a:t>and </a:t>
            </a:r>
            <a:r>
              <a:rPr lang="en-GB" sz="1900" dirty="0" smtClean="0"/>
              <a:t>tailoring </a:t>
            </a:r>
            <a:r>
              <a:rPr lang="en-GB" sz="1900" dirty="0"/>
              <a:t>contents and interactive services for </a:t>
            </a:r>
            <a:r>
              <a:rPr lang="en-GB" sz="1900" dirty="0" smtClean="0"/>
              <a:t>internationalisation.</a:t>
            </a:r>
          </a:p>
          <a:p>
            <a:pPr>
              <a:spcBef>
                <a:spcPts val="600"/>
              </a:spcBef>
              <a:spcAft>
                <a:spcPts val="600"/>
              </a:spcAft>
              <a:defRPr/>
            </a:pPr>
            <a:r>
              <a:rPr lang="en-GB" sz="1900" dirty="0" smtClean="0"/>
              <a:t>Organising </a:t>
            </a:r>
            <a:r>
              <a:rPr lang="en-GB" sz="1900" dirty="0"/>
              <a:t>5 workshops </a:t>
            </a:r>
            <a:r>
              <a:rPr lang="en-GB" sz="1900" dirty="0" smtClean="0"/>
              <a:t>and preparing </a:t>
            </a:r>
            <a:r>
              <a:rPr lang="en-GB" sz="1900" dirty="0"/>
              <a:t>the rollout and deployment plans of the </a:t>
            </a:r>
            <a:r>
              <a:rPr lang="en-GB" sz="1900" dirty="0" err="1"/>
              <a:t>PROMISLingua</a:t>
            </a:r>
            <a:r>
              <a:rPr lang="en-GB" sz="1900" dirty="0"/>
              <a:t> </a:t>
            </a:r>
            <a:r>
              <a:rPr lang="en-GB" sz="1900" dirty="0" smtClean="0"/>
              <a:t>services </a:t>
            </a:r>
            <a:r>
              <a:rPr lang="en-GB" sz="1900" dirty="0"/>
              <a:t>for the five additional countries (Greece, France, Portugal, Romania and Spain</a:t>
            </a:r>
            <a:r>
              <a:rPr lang="en-GB" sz="1900" dirty="0" smtClean="0"/>
              <a:t>).</a:t>
            </a:r>
          </a:p>
          <a:p>
            <a:pPr>
              <a:spcBef>
                <a:spcPts val="600"/>
              </a:spcBef>
              <a:spcAft>
                <a:spcPts val="600"/>
              </a:spcAft>
              <a:defRPr/>
            </a:pPr>
            <a:r>
              <a:rPr lang="en-GB" sz="1900" dirty="0" smtClean="0"/>
              <a:t>Setting up </a:t>
            </a:r>
            <a:r>
              <a:rPr lang="en-GB" sz="1900" dirty="0"/>
              <a:t>and </a:t>
            </a:r>
            <a:r>
              <a:rPr lang="en-GB" sz="1900" dirty="0" smtClean="0"/>
              <a:t>concluding </a:t>
            </a:r>
            <a:r>
              <a:rPr lang="en-GB" sz="1900" dirty="0"/>
              <a:t>contracts and agreements among public and private partners, content providers, user associations and strategic alliance </a:t>
            </a:r>
            <a:r>
              <a:rPr lang="en-GB" sz="1900" dirty="0" smtClean="0"/>
              <a:t>partners, as well as consolidating </a:t>
            </a:r>
            <a:r>
              <a:rPr lang="en-GB" sz="1900" dirty="0"/>
              <a:t>the market entry in </a:t>
            </a:r>
            <a:r>
              <a:rPr lang="en-GB" sz="1900" dirty="0" smtClean="0"/>
              <a:t>the 4 existing countries (i.e. UK</a:t>
            </a:r>
            <a:r>
              <a:rPr lang="en-GB" sz="1900" dirty="0"/>
              <a:t>, Germany, Austria and </a:t>
            </a:r>
            <a:r>
              <a:rPr lang="en-GB" sz="1900" dirty="0" smtClean="0"/>
              <a:t>Italy).</a:t>
            </a:r>
            <a:endParaRPr lang="en-GB" sz="1900" dirty="0"/>
          </a:p>
          <a:p>
            <a:pPr marL="0" indent="0">
              <a:spcBef>
                <a:spcPts val="600"/>
              </a:spcBef>
              <a:spcAft>
                <a:spcPts val="600"/>
              </a:spcAft>
              <a:buFontTx/>
              <a:buNone/>
              <a:defRPr/>
            </a:pPr>
            <a:endParaRPr lang="en-GB" sz="1900" dirty="0"/>
          </a:p>
        </p:txBody>
      </p:sp>
      <p:sp>
        <p:nvSpPr>
          <p:cNvPr id="12290" name="Rectangle 3"/>
          <p:cNvSpPr>
            <a:spLocks noChangeArrowheads="1"/>
          </p:cNvSpPr>
          <p:nvPr/>
        </p:nvSpPr>
        <p:spPr bwMode="auto">
          <a:xfrm>
            <a:off x="2678113" y="330200"/>
            <a:ext cx="6337300" cy="434975"/>
          </a:xfrm>
          <a:prstGeom prst="rect">
            <a:avLst/>
          </a:prstGeom>
          <a:noFill/>
          <a:ln w="9525">
            <a:noFill/>
            <a:miter lim="800000"/>
            <a:headEnd/>
            <a:tailEnd/>
          </a:ln>
        </p:spPr>
        <p:txBody>
          <a:bodyPr/>
          <a:lstStyle/>
          <a:p>
            <a:pPr algn="r"/>
            <a:r>
              <a:rPr lang="en-US" sz="2000" b="1">
                <a:solidFill>
                  <a:srgbClr val="45431B"/>
                </a:solidFill>
              </a:rPr>
              <a:t>Project objectives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1139825" y="1557338"/>
            <a:ext cx="7499350" cy="3221037"/>
          </a:xfrm>
        </p:spPr>
        <p:txBody>
          <a:bodyPr/>
          <a:lstStyle/>
          <a:p>
            <a:pPr>
              <a:defRPr/>
            </a:pPr>
            <a:r>
              <a:rPr lang="en-GB" sz="1600" dirty="0" smtClean="0"/>
              <a:t>Meeting ever increasing </a:t>
            </a:r>
            <a:r>
              <a:rPr lang="en-GB" sz="1600" dirty="0"/>
              <a:t>requirements from Health and Safety legislation, Environmental regulations and Quality performance standards at local, national, and international </a:t>
            </a:r>
            <a:r>
              <a:rPr lang="en-GB" sz="1600" dirty="0" smtClean="0"/>
              <a:t>levels, as SMEs </a:t>
            </a:r>
            <a:r>
              <a:rPr lang="en-GB" sz="1600" dirty="0"/>
              <a:t>cannot afford appropriate personnel and financial resources to </a:t>
            </a:r>
            <a:r>
              <a:rPr lang="en-GB" sz="1600" dirty="0" smtClean="0"/>
              <a:t>efficiently meet </a:t>
            </a:r>
            <a:r>
              <a:rPr lang="en-GB" sz="1600" dirty="0"/>
              <a:t>these </a:t>
            </a:r>
            <a:r>
              <a:rPr lang="en-GB" sz="1600" dirty="0" smtClean="0"/>
              <a:t>demands.</a:t>
            </a:r>
            <a:endParaRPr lang="es-ES_tradnl" sz="1600" dirty="0"/>
          </a:p>
          <a:p>
            <a:pPr>
              <a:defRPr/>
            </a:pPr>
            <a:r>
              <a:rPr lang="en-GB" sz="1600" dirty="0"/>
              <a:t>Pressures </a:t>
            </a:r>
            <a:r>
              <a:rPr lang="en-GB" sz="1600" dirty="0" smtClean="0"/>
              <a:t>from </a:t>
            </a:r>
            <a:r>
              <a:rPr lang="en-GB" sz="1600" dirty="0"/>
              <a:t>major clients and customers </a:t>
            </a:r>
            <a:r>
              <a:rPr lang="en-GB" sz="1600" dirty="0" smtClean="0"/>
              <a:t>requiring </a:t>
            </a:r>
            <a:r>
              <a:rPr lang="en-GB" sz="1600" dirty="0"/>
              <a:t>verification of supplier performance standards. </a:t>
            </a:r>
            <a:endParaRPr lang="en-GB" sz="1600" dirty="0" smtClean="0"/>
          </a:p>
          <a:p>
            <a:pPr>
              <a:defRPr/>
            </a:pPr>
            <a:r>
              <a:rPr lang="en-GB" sz="1600" dirty="0"/>
              <a:t>L</a:t>
            </a:r>
            <a:r>
              <a:rPr lang="en-GB" sz="1600" dirty="0" smtClean="0"/>
              <a:t>imited </a:t>
            </a:r>
            <a:r>
              <a:rPr lang="en-GB" sz="1600" dirty="0"/>
              <a:t>and superficial knowledge </a:t>
            </a:r>
            <a:r>
              <a:rPr lang="en-GB" sz="1600" dirty="0" smtClean="0"/>
              <a:t>of the existing international H&amp;S view.</a:t>
            </a:r>
          </a:p>
          <a:p>
            <a:pPr>
              <a:defRPr/>
            </a:pPr>
            <a:r>
              <a:rPr lang="en-GB" sz="1600" dirty="0" smtClean="0"/>
              <a:t>SMEs </a:t>
            </a:r>
            <a:r>
              <a:rPr lang="en-GB" sz="1600" dirty="0"/>
              <a:t>mostly rely in local ad hoc processes to obtain </a:t>
            </a:r>
            <a:r>
              <a:rPr lang="en-GB" sz="1600" dirty="0" smtClean="0"/>
              <a:t>information</a:t>
            </a:r>
            <a:r>
              <a:rPr lang="en-GB" sz="1600" dirty="0"/>
              <a:t>, updates and requirements </a:t>
            </a:r>
            <a:r>
              <a:rPr lang="en-GB" sz="1600" dirty="0" smtClean="0"/>
              <a:t>(e.g.  </a:t>
            </a:r>
            <a:r>
              <a:rPr lang="en-GB" sz="1600" dirty="0"/>
              <a:t>industry journals, sector organisations, Chambers of </a:t>
            </a:r>
            <a:r>
              <a:rPr lang="en-GB" sz="1600" dirty="0" smtClean="0"/>
              <a:t>Commerce, etc.).</a:t>
            </a:r>
          </a:p>
          <a:p>
            <a:pPr>
              <a:defRPr/>
            </a:pPr>
            <a:r>
              <a:rPr lang="en-GB" sz="1600" dirty="0" smtClean="0"/>
              <a:t>There are language </a:t>
            </a:r>
            <a:r>
              <a:rPr lang="en-GB" sz="1600" dirty="0"/>
              <a:t>barriers </a:t>
            </a:r>
            <a:r>
              <a:rPr lang="en-GB" sz="1600" dirty="0" smtClean="0"/>
              <a:t>for SMEs intending to </a:t>
            </a:r>
            <a:r>
              <a:rPr lang="en-GB" sz="1600" dirty="0"/>
              <a:t>offer their services across </a:t>
            </a:r>
            <a:r>
              <a:rPr lang="en-GB" sz="1600" dirty="0" smtClean="0"/>
              <a:t>Europe</a:t>
            </a:r>
          </a:p>
          <a:p>
            <a:pPr>
              <a:defRPr/>
            </a:pPr>
            <a:endParaRPr lang="en-GB" sz="1600" dirty="0" smtClean="0"/>
          </a:p>
        </p:txBody>
      </p:sp>
      <p:sp>
        <p:nvSpPr>
          <p:cNvPr id="14338" name="Rectangle 3"/>
          <p:cNvSpPr>
            <a:spLocks noChangeArrowheads="1"/>
          </p:cNvSpPr>
          <p:nvPr/>
        </p:nvSpPr>
        <p:spPr bwMode="auto">
          <a:xfrm>
            <a:off x="2678113" y="330200"/>
            <a:ext cx="6337300" cy="434975"/>
          </a:xfrm>
          <a:prstGeom prst="rect">
            <a:avLst/>
          </a:prstGeom>
          <a:noFill/>
          <a:ln w="9525">
            <a:noFill/>
            <a:miter lim="800000"/>
            <a:headEnd/>
            <a:tailEnd/>
          </a:ln>
        </p:spPr>
        <p:txBody>
          <a:bodyPr/>
          <a:lstStyle/>
          <a:p>
            <a:pPr algn="r"/>
            <a:r>
              <a:rPr lang="en-US" sz="2000" b="1">
                <a:solidFill>
                  <a:srgbClr val="45431B"/>
                </a:solidFill>
              </a:rPr>
              <a:t>The Challenge</a:t>
            </a:r>
          </a:p>
        </p:txBody>
      </p:sp>
      <p:sp>
        <p:nvSpPr>
          <p:cNvPr id="7" name="6 Rectángulo"/>
          <p:cNvSpPr/>
          <p:nvPr/>
        </p:nvSpPr>
        <p:spPr>
          <a:xfrm>
            <a:off x="1182688" y="5114925"/>
            <a:ext cx="7115175" cy="830263"/>
          </a:xfrm>
          <a:prstGeom prst="rect">
            <a:avLst/>
          </a:prstGeom>
        </p:spPr>
        <p:txBody>
          <a:bodyPr>
            <a:spAutoFit/>
          </a:bodyPr>
          <a:lstStyle/>
          <a:p>
            <a:pPr algn="ctr" eaLnBrk="0" hangingPunct="0">
              <a:spcBef>
                <a:spcPct val="20000"/>
              </a:spcBef>
              <a:buClr>
                <a:srgbClr val="0070C0"/>
              </a:buClr>
              <a:defRPr/>
            </a:pPr>
            <a:r>
              <a:rPr lang="en-GB" b="1" i="1" dirty="0">
                <a:solidFill>
                  <a:srgbClr val="5A718C"/>
                </a:solidFill>
                <a:latin typeface="+mn-lt"/>
              </a:rPr>
              <a:t>Our challenge: extend </a:t>
            </a:r>
            <a:r>
              <a:rPr lang="en-GB" b="1" i="1" dirty="0" err="1">
                <a:solidFill>
                  <a:srgbClr val="5A718C"/>
                </a:solidFill>
                <a:latin typeface="+mn-lt"/>
              </a:rPr>
              <a:t>PROMISLingua</a:t>
            </a:r>
            <a:r>
              <a:rPr lang="en-GB" b="1" i="1" dirty="0">
                <a:solidFill>
                  <a:srgbClr val="5A718C"/>
                </a:solidFill>
                <a:latin typeface="+mn-lt"/>
              </a:rPr>
              <a:t> service into other languages, making use of existing language technologies, like Machine Translation, </a:t>
            </a:r>
            <a:r>
              <a:rPr lang="en-GB" b="1" i="1" dirty="0">
                <a:solidFill>
                  <a:srgbClr val="5A718C"/>
                </a:solidFill>
                <a:latin typeface="+mn-lt"/>
              </a:rPr>
              <a:t>new ways of structuring </a:t>
            </a:r>
            <a:r>
              <a:rPr lang="en-GB" b="1" i="1" dirty="0">
                <a:solidFill>
                  <a:srgbClr val="5A718C"/>
                </a:solidFill>
                <a:latin typeface="+mn-lt"/>
              </a:rPr>
              <a:t>of content, </a:t>
            </a:r>
            <a:r>
              <a:rPr lang="en-GB" b="1" i="1" dirty="0">
                <a:solidFill>
                  <a:srgbClr val="5A718C"/>
                </a:solidFill>
                <a:latin typeface="+mn-lt"/>
              </a:rPr>
              <a:t>cross text </a:t>
            </a:r>
            <a:r>
              <a:rPr lang="en-GB" b="1" i="1" dirty="0">
                <a:solidFill>
                  <a:srgbClr val="5A718C"/>
                </a:solidFill>
                <a:latin typeface="+mn-lt"/>
              </a:rPr>
              <a:t>retrieval </a:t>
            </a:r>
          </a:p>
        </p:txBody>
      </p:sp>
      <p:sp>
        <p:nvSpPr>
          <p:cNvPr id="8" name="7 Rectángulo"/>
          <p:cNvSpPr/>
          <p:nvPr/>
        </p:nvSpPr>
        <p:spPr>
          <a:xfrm>
            <a:off x="1122363" y="966788"/>
            <a:ext cx="5176837" cy="369887"/>
          </a:xfrm>
          <a:prstGeom prst="rect">
            <a:avLst/>
          </a:prstGeom>
        </p:spPr>
        <p:txBody>
          <a:bodyPr>
            <a:spAutoFit/>
          </a:bodyPr>
          <a:lstStyle/>
          <a:p>
            <a:pPr marL="0" lvl="1" eaLnBrk="0" hangingPunct="0">
              <a:spcBef>
                <a:spcPts val="600"/>
              </a:spcBef>
              <a:spcAft>
                <a:spcPts val="1200"/>
              </a:spcAft>
              <a:buClr>
                <a:srgbClr val="0070C0"/>
              </a:buClr>
              <a:defRPr/>
            </a:pPr>
            <a:r>
              <a:rPr lang="en-GB" sz="1800" b="1" dirty="0" err="1">
                <a:solidFill>
                  <a:schemeClr val="bg2">
                    <a:lumMod val="75000"/>
                  </a:schemeClr>
                </a:solidFill>
                <a:latin typeface="+mn-lt"/>
              </a:rPr>
              <a:t>PROMISLingua</a:t>
            </a:r>
            <a:r>
              <a:rPr lang="en-GB" sz="1800" b="1" dirty="0">
                <a:solidFill>
                  <a:schemeClr val="bg2">
                    <a:lumMod val="75000"/>
                  </a:schemeClr>
                </a:solidFill>
                <a:latin typeface="+mn-lt"/>
              </a:rPr>
              <a:t> addresses the needs of SMEs</a:t>
            </a:r>
          </a:p>
        </p:txBody>
      </p:sp>
      <p:sp>
        <p:nvSpPr>
          <p:cNvPr id="9" name="8 Rectángulo"/>
          <p:cNvSpPr/>
          <p:nvPr/>
        </p:nvSpPr>
        <p:spPr>
          <a:xfrm>
            <a:off x="971550" y="4945063"/>
            <a:ext cx="612775" cy="830262"/>
          </a:xfrm>
          <a:prstGeom prst="rect">
            <a:avLst/>
          </a:prstGeom>
        </p:spPr>
        <p:txBody>
          <a:bodyPr>
            <a:spAutoFit/>
          </a:bodyPr>
          <a:lstStyle/>
          <a:p>
            <a:pPr algn="ctr" eaLnBrk="0" hangingPunct="0">
              <a:spcBef>
                <a:spcPct val="20000"/>
              </a:spcBef>
              <a:buClr>
                <a:srgbClr val="0070C0"/>
              </a:buClr>
              <a:defRPr/>
            </a:pPr>
            <a:r>
              <a:rPr lang="en-GB" sz="4800" b="1" i="1" dirty="0">
                <a:solidFill>
                  <a:srgbClr val="0070C0"/>
                </a:solidFill>
                <a:latin typeface="+mn-lt"/>
              </a:rPr>
              <a:t>“</a:t>
            </a:r>
            <a:endParaRPr lang="en-GB" sz="4800" b="1" i="1" dirty="0">
              <a:solidFill>
                <a:srgbClr val="0070C0"/>
              </a:solidFill>
              <a:latin typeface="+mn-lt"/>
            </a:endParaRPr>
          </a:p>
        </p:txBody>
      </p:sp>
      <p:sp>
        <p:nvSpPr>
          <p:cNvPr id="10" name="9 Rectángulo"/>
          <p:cNvSpPr/>
          <p:nvPr/>
        </p:nvSpPr>
        <p:spPr>
          <a:xfrm>
            <a:off x="7864475" y="5503863"/>
            <a:ext cx="611188" cy="830262"/>
          </a:xfrm>
          <a:prstGeom prst="rect">
            <a:avLst/>
          </a:prstGeom>
        </p:spPr>
        <p:txBody>
          <a:bodyPr>
            <a:spAutoFit/>
          </a:bodyPr>
          <a:lstStyle/>
          <a:p>
            <a:pPr algn="ctr" eaLnBrk="0" hangingPunct="0">
              <a:spcBef>
                <a:spcPct val="20000"/>
              </a:spcBef>
              <a:buClr>
                <a:srgbClr val="0070C0"/>
              </a:buClr>
              <a:defRPr/>
            </a:pPr>
            <a:r>
              <a:rPr lang="en-GB" sz="4800" b="1" i="1" dirty="0">
                <a:solidFill>
                  <a:srgbClr val="0070C0"/>
                </a:solidFill>
                <a:latin typeface="+mn-lt"/>
              </a:rPr>
              <a:t>”</a:t>
            </a:r>
            <a:endParaRPr lang="en-GB" sz="4800" b="1" i="1" dirty="0">
              <a:solidFill>
                <a:srgbClr val="0070C0"/>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Rectángulo"/>
          <p:cNvSpPr>
            <a:spLocks noChangeArrowheads="1"/>
          </p:cNvSpPr>
          <p:nvPr/>
        </p:nvSpPr>
        <p:spPr bwMode="auto">
          <a:xfrm>
            <a:off x="892175" y="5641975"/>
            <a:ext cx="8251825" cy="1216025"/>
          </a:xfrm>
          <a:prstGeom prst="rect">
            <a:avLst/>
          </a:prstGeom>
          <a:solidFill>
            <a:schemeClr val="bg1"/>
          </a:solidFill>
          <a:ln w="9525" algn="ctr">
            <a:noFill/>
            <a:round/>
            <a:headEnd/>
            <a:tailEnd/>
          </a:ln>
        </p:spPr>
        <p:txBody>
          <a:bodyPr>
            <a:spAutoFit/>
          </a:bodyPr>
          <a:lstStyle/>
          <a:p>
            <a:pPr marL="176213" indent="-176213">
              <a:buClr>
                <a:schemeClr val="folHlink"/>
              </a:buClr>
              <a:buFontTx/>
              <a:buChar char="•"/>
            </a:pPr>
            <a:endParaRPr lang="es-ES_tradnl"/>
          </a:p>
        </p:txBody>
      </p:sp>
      <p:sp>
        <p:nvSpPr>
          <p:cNvPr id="16386" name="Rectangle 3"/>
          <p:cNvSpPr>
            <a:spLocks noChangeArrowheads="1"/>
          </p:cNvSpPr>
          <p:nvPr/>
        </p:nvSpPr>
        <p:spPr bwMode="auto">
          <a:xfrm>
            <a:off x="2678113" y="330200"/>
            <a:ext cx="6337300" cy="434975"/>
          </a:xfrm>
          <a:prstGeom prst="rect">
            <a:avLst/>
          </a:prstGeom>
          <a:noFill/>
          <a:ln w="9525">
            <a:noFill/>
            <a:miter lim="800000"/>
            <a:headEnd/>
            <a:tailEnd/>
          </a:ln>
        </p:spPr>
        <p:txBody>
          <a:bodyPr/>
          <a:lstStyle/>
          <a:p>
            <a:pPr algn="r"/>
            <a:r>
              <a:rPr lang="en-US" sz="2000" b="1">
                <a:solidFill>
                  <a:srgbClr val="45431B"/>
                </a:solidFill>
              </a:rPr>
              <a:t>Existing Service (1)</a:t>
            </a:r>
          </a:p>
        </p:txBody>
      </p:sp>
      <p:sp>
        <p:nvSpPr>
          <p:cNvPr id="4" name="3 Marcador de texto"/>
          <p:cNvSpPr>
            <a:spLocks noGrp="1"/>
          </p:cNvSpPr>
          <p:nvPr>
            <p:ph type="body" sz="quarter" idx="10"/>
          </p:nvPr>
        </p:nvSpPr>
        <p:spPr>
          <a:xfrm>
            <a:off x="1054100" y="912813"/>
            <a:ext cx="7734300" cy="765175"/>
          </a:xfrm>
        </p:spPr>
        <p:txBody>
          <a:bodyPr/>
          <a:lstStyle/>
          <a:p>
            <a:pPr marL="0" indent="0">
              <a:buFontTx/>
              <a:buNone/>
              <a:defRPr/>
            </a:pPr>
            <a:r>
              <a:rPr lang="en-GB" sz="1600" dirty="0" smtClean="0"/>
              <a:t>PROMIS</a:t>
            </a:r>
            <a:r>
              <a:rPr lang="en-GB" sz="1600" baseline="30000" dirty="0">
                <a:solidFill>
                  <a:srgbClr val="777777"/>
                </a:solidFill>
              </a:rPr>
              <a:t> ® </a:t>
            </a:r>
            <a:r>
              <a:rPr lang="en-GB" sz="1600" dirty="0" smtClean="0"/>
              <a:t> </a:t>
            </a:r>
            <a:r>
              <a:rPr lang="en-GB" sz="1600" dirty="0"/>
              <a:t>is </a:t>
            </a:r>
            <a:r>
              <a:rPr lang="en-GB" sz="1600" dirty="0" smtClean="0"/>
              <a:t>a highly </a:t>
            </a:r>
            <a:r>
              <a:rPr lang="en-GB" sz="1600" dirty="0"/>
              <a:t>intuitive </a:t>
            </a:r>
            <a:r>
              <a:rPr lang="en-GB" sz="1600" b="1" dirty="0"/>
              <a:t>multilingual </a:t>
            </a:r>
            <a:r>
              <a:rPr lang="en-GB" sz="1600" dirty="0"/>
              <a:t>and </a:t>
            </a:r>
            <a:r>
              <a:rPr lang="en-GB" sz="1600" b="1" dirty="0"/>
              <a:t>multi-country </a:t>
            </a:r>
            <a:r>
              <a:rPr lang="en-GB" sz="1600" b="1" i="1" dirty="0"/>
              <a:t>compliance management </a:t>
            </a:r>
            <a:r>
              <a:rPr lang="en-GB" sz="1600" b="1" i="1" dirty="0" smtClean="0"/>
              <a:t> and </a:t>
            </a:r>
            <a:r>
              <a:rPr lang="en-GB" sz="1600" b="1" i="1" dirty="0" err="1" smtClean="0"/>
              <a:t>eBusiness</a:t>
            </a:r>
            <a:r>
              <a:rPr lang="en-GB" sz="1600" b="1" i="1" dirty="0" smtClean="0"/>
              <a:t> vehicle </a:t>
            </a:r>
            <a:r>
              <a:rPr lang="en-GB" sz="1600" dirty="0"/>
              <a:t>offering interactive services and training to</a:t>
            </a:r>
            <a:r>
              <a:rPr lang="en-GB" sz="1600" dirty="0" smtClean="0"/>
              <a:t>:</a:t>
            </a:r>
            <a:endParaRPr lang="en-GB" sz="1600" dirty="0"/>
          </a:p>
        </p:txBody>
      </p:sp>
      <p:pic>
        <p:nvPicPr>
          <p:cNvPr id="2051" name="Picture 3"/>
          <p:cNvPicPr>
            <a:picLocks noChangeAspect="1" noChangeArrowheads="1"/>
          </p:cNvPicPr>
          <p:nvPr/>
        </p:nvPicPr>
        <p:blipFill>
          <a:blip r:embed="rId3"/>
          <a:srcRect/>
          <a:stretch>
            <a:fillRect/>
          </a:stretch>
        </p:blipFill>
        <p:spPr bwMode="auto">
          <a:xfrm>
            <a:off x="2074863" y="3141663"/>
            <a:ext cx="5187950" cy="3595687"/>
          </a:xfrm>
          <a:prstGeom prst="rect">
            <a:avLst/>
          </a:prstGeom>
          <a:noFill/>
          <a:ln w="19050">
            <a:solidFill>
              <a:schemeClr val="bg2">
                <a:lumMod val="75000"/>
              </a:schemeClr>
            </a:solidFill>
            <a:miter lim="800000"/>
            <a:headEnd/>
            <a:tailEnd/>
          </a:ln>
          <a:effectLst/>
          <a:extLst>
            <a:ext uri="{909E8E84-426E-40DD-AFC4-6F175D3DCCD1}"/>
            <a:ext uri="{AF507438-7753-43E0-B8FC-AC1667EBCBE1}"/>
          </a:extLst>
        </p:spPr>
      </p:pic>
      <p:sp>
        <p:nvSpPr>
          <p:cNvPr id="7" name="3 Marcador de texto"/>
          <p:cNvSpPr txBox="1">
            <a:spLocks/>
          </p:cNvSpPr>
          <p:nvPr/>
        </p:nvSpPr>
        <p:spPr bwMode="auto">
          <a:xfrm>
            <a:off x="1227138" y="1568450"/>
            <a:ext cx="7400925" cy="1901825"/>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lgn="l" rtl="0" eaLnBrk="0" fontAlgn="base" hangingPunct="0">
              <a:spcBef>
                <a:spcPct val="20000"/>
              </a:spcBef>
              <a:spcAft>
                <a:spcPct val="0"/>
              </a:spcAft>
              <a:buClr>
                <a:srgbClr val="0070C0"/>
              </a:buClr>
              <a:buChar char="•"/>
              <a:defRPr sz="2200">
                <a:solidFill>
                  <a:schemeClr val="bg2">
                    <a:lumMod val="75000"/>
                  </a:schemeClr>
                </a:solidFill>
                <a:latin typeface="+mn-lt"/>
                <a:ea typeface="+mn-ea"/>
                <a:cs typeface="+mn-cs"/>
              </a:defRPr>
            </a:lvl1pPr>
            <a:lvl2pPr marL="742950" indent="-285750" algn="l" rtl="0" eaLnBrk="0" fontAlgn="base" hangingPunct="0">
              <a:spcBef>
                <a:spcPct val="20000"/>
              </a:spcBef>
              <a:spcAft>
                <a:spcPct val="0"/>
              </a:spcAft>
              <a:buClr>
                <a:srgbClr val="0070C0"/>
              </a:buClr>
              <a:buFont typeface="Arial" pitchFamily="34" charset="0"/>
              <a:buChar char="•"/>
              <a:defRPr sz="2000">
                <a:solidFill>
                  <a:schemeClr val="bg2">
                    <a:lumMod val="75000"/>
                  </a:schemeClr>
                </a:solidFill>
                <a:latin typeface="+mn-lt"/>
              </a:defRPr>
            </a:lvl2pPr>
            <a:lvl3pPr marL="1143000" indent="-228600" algn="l" rtl="0" eaLnBrk="0" fontAlgn="base" hangingPunct="0">
              <a:spcBef>
                <a:spcPct val="20000"/>
              </a:spcBef>
              <a:spcAft>
                <a:spcPct val="0"/>
              </a:spcAft>
              <a:buClr>
                <a:srgbClr val="0070C0"/>
              </a:buClr>
              <a:buChar char="•"/>
              <a:defRPr sz="2200">
                <a:solidFill>
                  <a:schemeClr val="bg2">
                    <a:lumMod val="75000"/>
                  </a:schemeClr>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lvl="4" indent="-342900">
              <a:buClr>
                <a:srgbClr val="0070C0"/>
              </a:buClr>
              <a:buFontTx/>
              <a:buChar char="•"/>
              <a:defRPr/>
            </a:pPr>
            <a:r>
              <a:rPr lang="de-DE" sz="1600" dirty="0">
                <a:solidFill>
                  <a:schemeClr val="bg2">
                    <a:lumMod val="75000"/>
                  </a:schemeClr>
                </a:solidFill>
              </a:rPr>
              <a:t>Support regulatory compliance</a:t>
            </a:r>
          </a:p>
          <a:p>
            <a:pPr marL="342900" lvl="4" indent="-342900">
              <a:buClr>
                <a:srgbClr val="0070C0"/>
              </a:buClr>
              <a:buFontTx/>
              <a:buChar char="•"/>
              <a:defRPr/>
            </a:pPr>
            <a:r>
              <a:rPr lang="de-DE" sz="1600" dirty="0">
                <a:solidFill>
                  <a:schemeClr val="bg2">
                    <a:lumMod val="75000"/>
                  </a:schemeClr>
                </a:solidFill>
              </a:rPr>
              <a:t>Manage and improve processes and procedures</a:t>
            </a:r>
          </a:p>
          <a:p>
            <a:pPr marL="342900" lvl="4" indent="-342900">
              <a:buClr>
                <a:srgbClr val="0070C0"/>
              </a:buClr>
              <a:buFontTx/>
              <a:buChar char="•"/>
              <a:defRPr/>
            </a:pPr>
            <a:r>
              <a:rPr lang="de-DE" sz="1600" dirty="0">
                <a:solidFill>
                  <a:schemeClr val="bg2">
                    <a:lumMod val="75000"/>
                  </a:schemeClr>
                </a:solidFill>
              </a:rPr>
              <a:t>Keep transparency and order in the organisation thanks to an adequate documentation and an integrated electronic handbook conforming with ISO 9000, ISO14000 and OHSAS requirements.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ChangeArrowheads="1"/>
          </p:cNvSpPr>
          <p:nvPr/>
        </p:nvSpPr>
        <p:spPr bwMode="auto">
          <a:xfrm>
            <a:off x="2678113" y="330200"/>
            <a:ext cx="6337300" cy="434975"/>
          </a:xfrm>
          <a:prstGeom prst="rect">
            <a:avLst/>
          </a:prstGeom>
          <a:noFill/>
          <a:ln w="9525">
            <a:noFill/>
            <a:miter lim="800000"/>
            <a:headEnd/>
            <a:tailEnd/>
          </a:ln>
        </p:spPr>
        <p:txBody>
          <a:bodyPr/>
          <a:lstStyle/>
          <a:p>
            <a:pPr algn="r"/>
            <a:r>
              <a:rPr lang="en-US" sz="2000" b="1">
                <a:solidFill>
                  <a:srgbClr val="45431B"/>
                </a:solidFill>
              </a:rPr>
              <a:t>Existing Service (2)</a:t>
            </a:r>
          </a:p>
        </p:txBody>
      </p:sp>
      <p:pic>
        <p:nvPicPr>
          <p:cNvPr id="18434" name="Picture 5" descr="I:\!_deployPROMIS\Material\5_Modules description_EN.jpg"/>
          <p:cNvPicPr>
            <a:picLocks noChangeAspect="1" noChangeArrowheads="1"/>
          </p:cNvPicPr>
          <p:nvPr/>
        </p:nvPicPr>
        <p:blipFill>
          <a:blip r:embed="rId3"/>
          <a:srcRect l="6425"/>
          <a:stretch>
            <a:fillRect/>
          </a:stretch>
        </p:blipFill>
        <p:spPr bwMode="auto">
          <a:xfrm>
            <a:off x="871538" y="1801813"/>
            <a:ext cx="5053012" cy="3286125"/>
          </a:xfrm>
          <a:prstGeom prst="rect">
            <a:avLst/>
          </a:prstGeom>
          <a:noFill/>
          <a:ln w="9525">
            <a:noFill/>
            <a:miter lim="800000"/>
            <a:headEnd/>
            <a:tailEnd/>
          </a:ln>
        </p:spPr>
      </p:pic>
      <p:sp>
        <p:nvSpPr>
          <p:cNvPr id="11" name="Textfeld 4"/>
          <p:cNvSpPr txBox="1">
            <a:spLocks noChangeArrowheads="1"/>
          </p:cNvSpPr>
          <p:nvPr/>
        </p:nvSpPr>
        <p:spPr bwMode="auto">
          <a:xfrm>
            <a:off x="1476375" y="1146175"/>
            <a:ext cx="3240088" cy="633413"/>
          </a:xfrm>
          <a:prstGeom prst="rect">
            <a:avLst/>
          </a:prstGeom>
          <a:noFill/>
          <a:ln w="9525">
            <a:noFill/>
            <a:miter lim="800000"/>
            <a:headEnd/>
            <a:tailEnd/>
          </a:ln>
        </p:spPr>
        <p:txBody>
          <a:bodyPr>
            <a:spAutoFit/>
          </a:bodyPr>
          <a:lstStyle/>
          <a:p>
            <a:pPr marL="285750" indent="-285750" eaLnBrk="0" hangingPunct="0">
              <a:spcBef>
                <a:spcPct val="20000"/>
              </a:spcBef>
              <a:buClr>
                <a:srgbClr val="0070C0"/>
              </a:buClr>
              <a:buFontTx/>
              <a:buChar char="•"/>
              <a:defRPr/>
            </a:pPr>
            <a:r>
              <a:rPr lang="de-DE" dirty="0">
                <a:solidFill>
                  <a:schemeClr val="bg2">
                    <a:lumMod val="75000"/>
                  </a:schemeClr>
                </a:solidFill>
                <a:latin typeface="+mn-lt"/>
              </a:rPr>
              <a:t>Software </a:t>
            </a:r>
            <a:r>
              <a:rPr lang="de-DE" dirty="0" err="1">
                <a:solidFill>
                  <a:schemeClr val="bg2">
                    <a:lumMod val="75000"/>
                  </a:schemeClr>
                </a:solidFill>
                <a:latin typeface="+mn-lt"/>
              </a:rPr>
              <a:t>as</a:t>
            </a:r>
            <a:r>
              <a:rPr lang="de-DE" dirty="0">
                <a:solidFill>
                  <a:schemeClr val="bg2">
                    <a:lumMod val="75000"/>
                  </a:schemeClr>
                </a:solidFill>
                <a:latin typeface="+mn-lt"/>
              </a:rPr>
              <a:t> a Service</a:t>
            </a:r>
          </a:p>
          <a:p>
            <a:pPr marL="285750" indent="-285750" eaLnBrk="0" hangingPunct="0">
              <a:spcBef>
                <a:spcPct val="20000"/>
              </a:spcBef>
              <a:buClr>
                <a:srgbClr val="0070C0"/>
              </a:buClr>
              <a:buFontTx/>
              <a:buChar char="•"/>
              <a:defRPr/>
            </a:pPr>
            <a:r>
              <a:rPr lang="de-DE" dirty="0">
                <a:solidFill>
                  <a:schemeClr val="bg2">
                    <a:lumMod val="75000"/>
                  </a:schemeClr>
                </a:solidFill>
                <a:latin typeface="+mn-lt"/>
              </a:rPr>
              <a:t>Web 2.0 Technology</a:t>
            </a:r>
          </a:p>
        </p:txBody>
      </p:sp>
      <p:sp>
        <p:nvSpPr>
          <p:cNvPr id="12" name="Rechteck 11"/>
          <p:cNvSpPr/>
          <p:nvPr/>
        </p:nvSpPr>
        <p:spPr>
          <a:xfrm>
            <a:off x="1476375" y="5135563"/>
            <a:ext cx="3073400" cy="584200"/>
          </a:xfrm>
          <a:prstGeom prst="rect">
            <a:avLst/>
          </a:prstGeom>
        </p:spPr>
        <p:txBody>
          <a:bodyPr>
            <a:spAutoFit/>
          </a:bodyPr>
          <a:lstStyle/>
          <a:p>
            <a:pPr marL="285750" indent="-285750" eaLnBrk="0" hangingPunct="0">
              <a:spcBef>
                <a:spcPct val="20000"/>
              </a:spcBef>
              <a:buClr>
                <a:srgbClr val="0070C0"/>
              </a:buClr>
              <a:buFontTx/>
              <a:buChar char="•"/>
              <a:defRPr/>
            </a:pPr>
            <a:r>
              <a:rPr lang="en-GB" dirty="0">
                <a:solidFill>
                  <a:schemeClr val="bg2">
                    <a:lumMod val="75000"/>
                  </a:schemeClr>
                </a:solidFill>
                <a:latin typeface="+mn-lt"/>
              </a:rPr>
              <a:t>Global service and solution </a:t>
            </a:r>
            <a:r>
              <a:rPr lang="en-GB" dirty="0">
                <a:solidFill>
                  <a:schemeClr val="bg2">
                    <a:lumMod val="75000"/>
                  </a:schemeClr>
                </a:solidFill>
                <a:latin typeface="+mn-lt"/>
              </a:rPr>
              <a:t>consisting </a:t>
            </a:r>
            <a:r>
              <a:rPr lang="en-GB" dirty="0">
                <a:solidFill>
                  <a:schemeClr val="bg2">
                    <a:lumMod val="75000"/>
                  </a:schemeClr>
                </a:solidFill>
                <a:latin typeface="+mn-lt"/>
              </a:rPr>
              <a:t>of 56 components</a:t>
            </a:r>
          </a:p>
        </p:txBody>
      </p:sp>
      <p:sp>
        <p:nvSpPr>
          <p:cNvPr id="9" name="Rectangle 5"/>
          <p:cNvSpPr txBox="1">
            <a:spLocks noChangeArrowheads="1"/>
          </p:cNvSpPr>
          <p:nvPr/>
        </p:nvSpPr>
        <p:spPr>
          <a:xfrm>
            <a:off x="5780088" y="1135063"/>
            <a:ext cx="3276600" cy="4738687"/>
          </a:xfrm>
          <a:prstGeom prst="rect">
            <a:avLst/>
          </a:prstGeom>
          <a:noFill/>
          <a:ln/>
        </p:spPr>
        <p:txBody>
          <a:bodyPr/>
          <a:lstStyle/>
          <a:p>
            <a:pPr marL="0" lvl="1" eaLnBrk="0" hangingPunct="0">
              <a:spcBef>
                <a:spcPct val="20000"/>
              </a:spcBef>
              <a:buClr>
                <a:srgbClr val="0070C0"/>
              </a:buClr>
              <a:defRPr/>
            </a:pPr>
            <a:r>
              <a:rPr lang="en-US" b="1" dirty="0">
                <a:solidFill>
                  <a:schemeClr val="bg2">
                    <a:lumMod val="75000"/>
                  </a:schemeClr>
                </a:solidFill>
                <a:latin typeface="+mn-lt"/>
              </a:rPr>
              <a:t>The Base</a:t>
            </a:r>
            <a:endParaRPr lang="en-US" b="1" dirty="0">
              <a:solidFill>
                <a:schemeClr val="bg2">
                  <a:lumMod val="75000"/>
                </a:schemeClr>
              </a:solidFill>
              <a:latin typeface="+mn-lt"/>
            </a:endParaRPr>
          </a:p>
          <a:p>
            <a:pPr marL="285750" indent="-285750" eaLnBrk="0" hangingPunct="0">
              <a:spcBef>
                <a:spcPct val="20000"/>
              </a:spcBef>
              <a:buClr>
                <a:srgbClr val="0070C0"/>
              </a:buClr>
              <a:buFontTx/>
              <a:buChar char="•"/>
              <a:defRPr/>
            </a:pPr>
            <a:r>
              <a:rPr lang="en-US" dirty="0" err="1">
                <a:solidFill>
                  <a:schemeClr val="bg2">
                    <a:lumMod val="75000"/>
                  </a:schemeClr>
                </a:solidFill>
                <a:latin typeface="+mn-lt"/>
              </a:rPr>
              <a:t>myPROMIS</a:t>
            </a:r>
            <a:r>
              <a:rPr lang="en-GB" dirty="0">
                <a:solidFill>
                  <a:schemeClr val="bg2">
                    <a:lumMod val="75000"/>
                  </a:schemeClr>
                </a:solidFill>
                <a:latin typeface="+mn-lt"/>
              </a:rPr>
              <a:t> </a:t>
            </a:r>
            <a:r>
              <a:rPr lang="en-GB" dirty="0">
                <a:solidFill>
                  <a:schemeClr val="bg2">
                    <a:lumMod val="75000"/>
                  </a:schemeClr>
                </a:solidFill>
                <a:latin typeface="+mn-lt"/>
              </a:rPr>
              <a:t>® </a:t>
            </a:r>
            <a:r>
              <a:rPr lang="en-US" dirty="0">
                <a:solidFill>
                  <a:schemeClr val="bg2">
                    <a:lumMod val="75000"/>
                  </a:schemeClr>
                </a:solidFill>
                <a:latin typeface="+mn-lt"/>
              </a:rPr>
              <a:t>: </a:t>
            </a:r>
            <a:r>
              <a:rPr lang="en-US" dirty="0">
                <a:solidFill>
                  <a:schemeClr val="bg2">
                    <a:lumMod val="75000"/>
                  </a:schemeClr>
                </a:solidFill>
                <a:latin typeface="+mn-lt"/>
              </a:rPr>
              <a:t>Integrated </a:t>
            </a:r>
            <a:r>
              <a:rPr lang="en-US" dirty="0">
                <a:solidFill>
                  <a:schemeClr val="bg2">
                    <a:lumMod val="75000"/>
                  </a:schemeClr>
                </a:solidFill>
                <a:latin typeface="+mn-lt"/>
              </a:rPr>
              <a:t>management Workspace</a:t>
            </a:r>
            <a:br>
              <a:rPr lang="en-US" dirty="0">
                <a:solidFill>
                  <a:schemeClr val="bg2">
                    <a:lumMod val="75000"/>
                  </a:schemeClr>
                </a:solidFill>
                <a:latin typeface="+mn-lt"/>
              </a:rPr>
            </a:br>
            <a:r>
              <a:rPr lang="en-US" dirty="0">
                <a:solidFill>
                  <a:schemeClr val="bg2">
                    <a:lumMod val="75000"/>
                  </a:schemeClr>
                </a:solidFill>
                <a:latin typeface="+mn-lt"/>
              </a:rPr>
              <a:t> </a:t>
            </a:r>
            <a:r>
              <a:rPr lang="en-US" dirty="0">
                <a:solidFill>
                  <a:schemeClr val="bg2">
                    <a:lumMod val="75000"/>
                  </a:schemeClr>
                </a:solidFill>
                <a:latin typeface="+mn-lt"/>
              </a:rPr>
              <a:t>for SMEs</a:t>
            </a:r>
            <a:r>
              <a:rPr lang="de-DE" dirty="0">
                <a:solidFill>
                  <a:schemeClr val="bg2">
                    <a:lumMod val="75000"/>
                  </a:schemeClr>
                </a:solidFill>
                <a:latin typeface="+mn-lt"/>
              </a:rPr>
              <a:t> </a:t>
            </a:r>
          </a:p>
          <a:p>
            <a:pPr marL="285750" indent="-285750" eaLnBrk="0" hangingPunct="0">
              <a:spcBef>
                <a:spcPct val="20000"/>
              </a:spcBef>
              <a:buClr>
                <a:srgbClr val="0070C0"/>
              </a:buClr>
              <a:buFontTx/>
              <a:buChar char="•"/>
              <a:defRPr/>
            </a:pPr>
            <a:r>
              <a:rPr lang="en-US" dirty="0" err="1">
                <a:solidFill>
                  <a:schemeClr val="bg2">
                    <a:lumMod val="75000"/>
                  </a:schemeClr>
                </a:solidFill>
                <a:latin typeface="+mn-lt"/>
              </a:rPr>
              <a:t>myKnowledge</a:t>
            </a:r>
            <a:r>
              <a:rPr lang="en-US" dirty="0">
                <a:solidFill>
                  <a:schemeClr val="bg2">
                    <a:lumMod val="75000"/>
                  </a:schemeClr>
                </a:solidFill>
                <a:latin typeface="+mn-lt"/>
              </a:rPr>
              <a:t>: </a:t>
            </a:r>
            <a:r>
              <a:rPr lang="en-US" dirty="0">
                <a:solidFill>
                  <a:schemeClr val="bg2">
                    <a:lumMod val="75000"/>
                  </a:schemeClr>
                </a:solidFill>
                <a:latin typeface="+mn-lt"/>
              </a:rPr>
              <a:t>Workspace </a:t>
            </a:r>
            <a:r>
              <a:rPr lang="en-US" dirty="0">
                <a:solidFill>
                  <a:schemeClr val="bg2">
                    <a:lumMod val="75000"/>
                  </a:schemeClr>
                </a:solidFill>
                <a:latin typeface="+mn-lt"/>
              </a:rPr>
              <a:t>to structure </a:t>
            </a:r>
            <a:r>
              <a:rPr lang="en-US" dirty="0">
                <a:solidFill>
                  <a:schemeClr val="bg2">
                    <a:lumMod val="75000"/>
                  </a:schemeClr>
                </a:solidFill>
                <a:latin typeface="+mn-lt"/>
              </a:rPr>
              <a:t>institutional and </a:t>
            </a:r>
            <a:r>
              <a:rPr lang="en-US" dirty="0">
                <a:solidFill>
                  <a:schemeClr val="bg2">
                    <a:lumMod val="75000"/>
                  </a:schemeClr>
                </a:solidFill>
                <a:latin typeface="+mn-lt"/>
              </a:rPr>
              <a:t>individual knowledge </a:t>
            </a:r>
            <a:endParaRPr lang="en-US" b="1" dirty="0">
              <a:solidFill>
                <a:schemeClr val="bg2">
                  <a:lumMod val="75000"/>
                </a:schemeClr>
              </a:solidFill>
              <a:latin typeface="+mn-lt"/>
            </a:endParaRPr>
          </a:p>
          <a:p>
            <a:pPr eaLnBrk="0" hangingPunct="0">
              <a:spcBef>
                <a:spcPct val="20000"/>
              </a:spcBef>
              <a:buClr>
                <a:srgbClr val="0070C0"/>
              </a:buClr>
              <a:defRPr/>
            </a:pPr>
            <a:endParaRPr lang="en-US" b="1" dirty="0">
              <a:solidFill>
                <a:schemeClr val="bg2">
                  <a:lumMod val="75000"/>
                </a:schemeClr>
              </a:solidFill>
              <a:latin typeface="+mn-lt"/>
            </a:endParaRPr>
          </a:p>
          <a:p>
            <a:pPr eaLnBrk="0" hangingPunct="0">
              <a:spcBef>
                <a:spcPct val="20000"/>
              </a:spcBef>
              <a:buClr>
                <a:srgbClr val="0070C0"/>
              </a:buClr>
              <a:defRPr/>
            </a:pPr>
            <a:r>
              <a:rPr lang="en-US" b="1" dirty="0">
                <a:solidFill>
                  <a:schemeClr val="bg2">
                    <a:lumMod val="75000"/>
                  </a:schemeClr>
                </a:solidFill>
                <a:latin typeface="+mn-lt"/>
              </a:rPr>
              <a:t>Three </a:t>
            </a:r>
            <a:r>
              <a:rPr lang="en-US" b="1" dirty="0">
                <a:solidFill>
                  <a:schemeClr val="bg2">
                    <a:lumMod val="75000"/>
                  </a:schemeClr>
                </a:solidFill>
                <a:latin typeface="+mn-lt"/>
              </a:rPr>
              <a:t>tool Modules</a:t>
            </a:r>
            <a:endParaRPr lang="de-DE" b="1" dirty="0">
              <a:solidFill>
                <a:schemeClr val="bg2">
                  <a:lumMod val="75000"/>
                </a:schemeClr>
              </a:solidFill>
              <a:latin typeface="+mn-lt"/>
            </a:endParaRPr>
          </a:p>
          <a:p>
            <a:pPr marL="285750" indent="-285750" eaLnBrk="0" hangingPunct="0">
              <a:spcBef>
                <a:spcPct val="20000"/>
              </a:spcBef>
              <a:buClr>
                <a:srgbClr val="0070C0"/>
              </a:buClr>
              <a:buFontTx/>
              <a:buChar char="•"/>
              <a:defRPr/>
            </a:pPr>
            <a:r>
              <a:rPr lang="en-US" dirty="0" err="1">
                <a:solidFill>
                  <a:schemeClr val="bg2">
                    <a:lumMod val="75000"/>
                  </a:schemeClr>
                </a:solidFill>
                <a:latin typeface="+mn-lt"/>
              </a:rPr>
              <a:t>myCommunication</a:t>
            </a:r>
            <a:r>
              <a:rPr lang="en-US" dirty="0">
                <a:solidFill>
                  <a:schemeClr val="bg2">
                    <a:lumMod val="75000"/>
                  </a:schemeClr>
                </a:solidFill>
                <a:latin typeface="+mn-lt"/>
              </a:rPr>
              <a:t>: </a:t>
            </a:r>
            <a:r>
              <a:rPr lang="en-US" dirty="0">
                <a:solidFill>
                  <a:schemeClr val="bg2">
                    <a:lumMod val="75000"/>
                  </a:schemeClr>
                </a:solidFill>
                <a:latin typeface="+mn-lt"/>
              </a:rPr>
              <a:t>Online </a:t>
            </a:r>
            <a:r>
              <a:rPr lang="en-US" dirty="0">
                <a:solidFill>
                  <a:schemeClr val="bg2">
                    <a:lumMod val="75000"/>
                  </a:schemeClr>
                </a:solidFill>
                <a:latin typeface="+mn-lt"/>
              </a:rPr>
              <a:t>communication and </a:t>
            </a:r>
            <a:r>
              <a:rPr lang="en-US" dirty="0">
                <a:solidFill>
                  <a:schemeClr val="bg2">
                    <a:lumMod val="75000"/>
                  </a:schemeClr>
                </a:solidFill>
                <a:latin typeface="+mn-lt"/>
              </a:rPr>
              <a:t>remote collaboration </a:t>
            </a:r>
            <a:r>
              <a:rPr lang="en-US" dirty="0">
                <a:solidFill>
                  <a:schemeClr val="bg2">
                    <a:lumMod val="75000"/>
                  </a:schemeClr>
                </a:solidFill>
                <a:latin typeface="+mn-lt"/>
              </a:rPr>
              <a:t>between </a:t>
            </a:r>
            <a:r>
              <a:rPr lang="en-US" dirty="0">
                <a:solidFill>
                  <a:schemeClr val="bg2">
                    <a:lumMod val="75000"/>
                  </a:schemeClr>
                </a:solidFill>
                <a:latin typeface="+mn-lt"/>
              </a:rPr>
              <a:t>SMEs &amp;</a:t>
            </a:r>
            <a:r>
              <a:rPr lang="en-US" dirty="0">
                <a:solidFill>
                  <a:schemeClr val="bg2">
                    <a:lumMod val="75000"/>
                  </a:schemeClr>
                </a:solidFill>
                <a:latin typeface="+mn-lt"/>
              </a:rPr>
              <a:t> </a:t>
            </a:r>
            <a:r>
              <a:rPr lang="en-US" dirty="0">
                <a:solidFill>
                  <a:schemeClr val="bg2">
                    <a:lumMod val="75000"/>
                  </a:schemeClr>
                </a:solidFill>
                <a:latin typeface="+mn-lt"/>
              </a:rPr>
              <a:t>Consultants</a:t>
            </a:r>
            <a:endParaRPr lang="en-US" dirty="0">
              <a:solidFill>
                <a:schemeClr val="bg2">
                  <a:lumMod val="75000"/>
                </a:schemeClr>
              </a:solidFill>
              <a:latin typeface="+mn-lt"/>
            </a:endParaRPr>
          </a:p>
          <a:p>
            <a:pPr marL="285750" indent="-285750" eaLnBrk="0" hangingPunct="0">
              <a:spcBef>
                <a:spcPct val="20000"/>
              </a:spcBef>
              <a:buClr>
                <a:srgbClr val="0070C0"/>
              </a:buClr>
              <a:buFontTx/>
              <a:buChar char="•"/>
              <a:defRPr/>
            </a:pPr>
            <a:r>
              <a:rPr lang="en-US" dirty="0" err="1">
                <a:solidFill>
                  <a:schemeClr val="bg2">
                    <a:lumMod val="75000"/>
                  </a:schemeClr>
                </a:solidFill>
                <a:latin typeface="+mn-lt"/>
              </a:rPr>
              <a:t>myQualification</a:t>
            </a:r>
            <a:r>
              <a:rPr lang="en-US" dirty="0">
                <a:solidFill>
                  <a:schemeClr val="bg2">
                    <a:lumMod val="75000"/>
                  </a:schemeClr>
                </a:solidFill>
                <a:latin typeface="+mn-lt"/>
              </a:rPr>
              <a:t>: Database </a:t>
            </a:r>
            <a:r>
              <a:rPr lang="en-US" dirty="0">
                <a:solidFill>
                  <a:schemeClr val="bg2">
                    <a:lumMod val="75000"/>
                  </a:schemeClr>
                </a:solidFill>
                <a:latin typeface="+mn-lt"/>
              </a:rPr>
              <a:t>for </a:t>
            </a:r>
            <a:r>
              <a:rPr lang="en-US" dirty="0">
                <a:solidFill>
                  <a:schemeClr val="bg2">
                    <a:lumMod val="75000"/>
                  </a:schemeClr>
                </a:solidFill>
                <a:latin typeface="+mn-lt"/>
              </a:rPr>
              <a:t>consultants’</a:t>
            </a:r>
            <a:r>
              <a:rPr lang="en-US" dirty="0">
                <a:solidFill>
                  <a:schemeClr val="bg2">
                    <a:lumMod val="75000"/>
                  </a:schemeClr>
                </a:solidFill>
                <a:latin typeface="+mn-lt"/>
              </a:rPr>
              <a:t> </a:t>
            </a:r>
            <a:r>
              <a:rPr lang="en-US" dirty="0">
                <a:solidFill>
                  <a:schemeClr val="bg2">
                    <a:lumMod val="75000"/>
                  </a:schemeClr>
                </a:solidFill>
                <a:latin typeface="+mn-lt"/>
              </a:rPr>
              <a:t>qualification</a:t>
            </a:r>
            <a:endParaRPr lang="en-US" dirty="0">
              <a:solidFill>
                <a:schemeClr val="bg2">
                  <a:lumMod val="75000"/>
                </a:schemeClr>
              </a:solidFill>
              <a:latin typeface="+mn-lt"/>
            </a:endParaRPr>
          </a:p>
          <a:p>
            <a:pPr marL="285750" indent="-285750" eaLnBrk="0" hangingPunct="0">
              <a:spcBef>
                <a:spcPct val="20000"/>
              </a:spcBef>
              <a:buClr>
                <a:srgbClr val="0070C0"/>
              </a:buClr>
              <a:buFontTx/>
              <a:buChar char="•"/>
              <a:defRPr/>
            </a:pPr>
            <a:r>
              <a:rPr lang="en-US" dirty="0" err="1">
                <a:solidFill>
                  <a:schemeClr val="bg2">
                    <a:lumMod val="75000"/>
                  </a:schemeClr>
                </a:solidFill>
                <a:latin typeface="+mn-lt"/>
              </a:rPr>
              <a:t>myQuestionnaire</a:t>
            </a:r>
            <a:r>
              <a:rPr lang="en-US" dirty="0">
                <a:solidFill>
                  <a:schemeClr val="bg2">
                    <a:lumMod val="75000"/>
                  </a:schemeClr>
                </a:solidFill>
                <a:latin typeface="+mn-lt"/>
              </a:rPr>
              <a:t>: To </a:t>
            </a:r>
            <a:r>
              <a:rPr lang="en-US" dirty="0">
                <a:solidFill>
                  <a:schemeClr val="bg2">
                    <a:lumMod val="75000"/>
                  </a:schemeClr>
                </a:solidFill>
                <a:latin typeface="+mn-lt"/>
              </a:rPr>
              <a:t>develop initial reviews &amp; tailored</a:t>
            </a:r>
            <a:br>
              <a:rPr lang="en-US" dirty="0">
                <a:solidFill>
                  <a:schemeClr val="bg2">
                    <a:lumMod val="75000"/>
                  </a:schemeClr>
                </a:solidFill>
                <a:latin typeface="+mn-lt"/>
              </a:rPr>
            </a:br>
            <a:r>
              <a:rPr lang="en-US" dirty="0">
                <a:solidFill>
                  <a:schemeClr val="bg2">
                    <a:lumMod val="75000"/>
                  </a:schemeClr>
                </a:solidFill>
                <a:latin typeface="+mn-lt"/>
              </a:rPr>
              <a:t>questionnaires</a:t>
            </a:r>
            <a:endParaRPr lang="en-US" dirty="0">
              <a:solidFill>
                <a:schemeClr val="bg2">
                  <a:lumMod val="75000"/>
                </a:schemeClr>
              </a:solidFill>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ChangeArrowheads="1"/>
          </p:cNvSpPr>
          <p:nvPr/>
        </p:nvSpPr>
        <p:spPr bwMode="auto">
          <a:xfrm>
            <a:off x="2678113" y="330200"/>
            <a:ext cx="6337300" cy="434975"/>
          </a:xfrm>
          <a:prstGeom prst="rect">
            <a:avLst/>
          </a:prstGeom>
          <a:noFill/>
          <a:ln w="9525">
            <a:noFill/>
            <a:miter lim="800000"/>
            <a:headEnd/>
            <a:tailEnd/>
          </a:ln>
        </p:spPr>
        <p:txBody>
          <a:bodyPr/>
          <a:lstStyle/>
          <a:p>
            <a:pPr algn="r"/>
            <a:r>
              <a:rPr lang="en-US" sz="2000" b="1">
                <a:solidFill>
                  <a:srgbClr val="45431B"/>
                </a:solidFill>
              </a:rPr>
              <a:t>Existing Service (3)</a:t>
            </a:r>
          </a:p>
        </p:txBody>
      </p:sp>
      <p:pic>
        <p:nvPicPr>
          <p:cNvPr id="20482" name="Picture 2"/>
          <p:cNvPicPr>
            <a:picLocks noChangeAspect="1" noChangeArrowheads="1"/>
          </p:cNvPicPr>
          <p:nvPr/>
        </p:nvPicPr>
        <p:blipFill>
          <a:blip r:embed="rId3"/>
          <a:srcRect/>
          <a:stretch>
            <a:fillRect/>
          </a:stretch>
        </p:blipFill>
        <p:spPr bwMode="auto">
          <a:xfrm>
            <a:off x="714375" y="877888"/>
            <a:ext cx="8432800" cy="5446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957263" y="1003300"/>
            <a:ext cx="7853362" cy="2138363"/>
          </a:xfrm>
        </p:spPr>
        <p:txBody>
          <a:bodyPr/>
          <a:lstStyle/>
          <a:p>
            <a:pPr marL="0" indent="0">
              <a:spcBef>
                <a:spcPts val="600"/>
              </a:spcBef>
              <a:spcAft>
                <a:spcPts val="600"/>
              </a:spcAft>
              <a:buFontTx/>
              <a:buNone/>
              <a:defRPr/>
            </a:pPr>
            <a:r>
              <a:rPr lang="en-GB" sz="1600" dirty="0" err="1"/>
              <a:t>PROMISLingua</a:t>
            </a:r>
            <a:r>
              <a:rPr lang="en-GB" sz="1600" dirty="0"/>
              <a:t> </a:t>
            </a:r>
            <a:r>
              <a:rPr lang="en-GB" sz="1600" dirty="0" smtClean="0"/>
              <a:t>offers an enhanced integrated management and multilingual solution to support SME compliance</a:t>
            </a:r>
          </a:p>
          <a:p>
            <a:pPr>
              <a:spcBef>
                <a:spcPts val="600"/>
              </a:spcBef>
              <a:spcAft>
                <a:spcPts val="600"/>
              </a:spcAft>
              <a:defRPr/>
            </a:pPr>
            <a:r>
              <a:rPr lang="en-GB" sz="1600" b="1" dirty="0" smtClean="0"/>
              <a:t>Multilingualism</a:t>
            </a:r>
            <a:r>
              <a:rPr lang="en-GB" sz="1600" dirty="0" smtClean="0"/>
              <a:t>. </a:t>
            </a:r>
            <a:r>
              <a:rPr lang="en-GB" sz="1400" dirty="0" smtClean="0"/>
              <a:t>Natural </a:t>
            </a:r>
            <a:r>
              <a:rPr lang="en-GB" sz="1400" dirty="0"/>
              <a:t>language support </a:t>
            </a:r>
            <a:r>
              <a:rPr lang="en-GB" sz="1400" dirty="0" smtClean="0"/>
              <a:t>are provided </a:t>
            </a:r>
            <a:r>
              <a:rPr lang="en-GB" sz="1400" dirty="0"/>
              <a:t>in two areas:</a:t>
            </a:r>
          </a:p>
          <a:p>
            <a:pPr lvl="1">
              <a:spcBef>
                <a:spcPts val="600"/>
              </a:spcBef>
              <a:spcAft>
                <a:spcPts val="600"/>
              </a:spcAft>
              <a:defRPr/>
            </a:pPr>
            <a:r>
              <a:rPr lang="en-GB" sz="1400" dirty="0" smtClean="0"/>
              <a:t>Multilingual </a:t>
            </a:r>
            <a:r>
              <a:rPr lang="en-GB" sz="1400" dirty="0"/>
              <a:t>translation tools in the area of Safety and Health and related </a:t>
            </a:r>
            <a:r>
              <a:rPr lang="en-GB" sz="1400" dirty="0" smtClean="0"/>
              <a:t>issues</a:t>
            </a:r>
            <a:endParaRPr lang="en-GB" sz="1400" dirty="0"/>
          </a:p>
          <a:p>
            <a:pPr lvl="1">
              <a:spcBef>
                <a:spcPts val="600"/>
              </a:spcBef>
              <a:spcAft>
                <a:spcPts val="600"/>
              </a:spcAft>
              <a:defRPr/>
            </a:pPr>
            <a:r>
              <a:rPr lang="en-GB" sz="1400" dirty="0" smtClean="0"/>
              <a:t>Machine </a:t>
            </a:r>
            <a:r>
              <a:rPr lang="en-GB" sz="1400" dirty="0"/>
              <a:t>Translation tools for some of the </a:t>
            </a:r>
            <a:r>
              <a:rPr lang="en-GB" sz="1400" dirty="0" err="1"/>
              <a:t>PROMISLingua</a:t>
            </a:r>
            <a:r>
              <a:rPr lang="en-GB" sz="1400" dirty="0"/>
              <a:t> languages, including collection </a:t>
            </a:r>
            <a:r>
              <a:rPr lang="en-GB" sz="1400" dirty="0" smtClean="0"/>
              <a:t>of multilingual resources</a:t>
            </a:r>
            <a:endParaRPr lang="en-GB" sz="1600" b="1" dirty="0"/>
          </a:p>
        </p:txBody>
      </p:sp>
      <p:sp>
        <p:nvSpPr>
          <p:cNvPr id="22530" name="Rectangle 3"/>
          <p:cNvSpPr>
            <a:spLocks noChangeArrowheads="1"/>
          </p:cNvSpPr>
          <p:nvPr/>
        </p:nvSpPr>
        <p:spPr bwMode="auto">
          <a:xfrm>
            <a:off x="2678113" y="330200"/>
            <a:ext cx="6337300" cy="434975"/>
          </a:xfrm>
          <a:prstGeom prst="rect">
            <a:avLst/>
          </a:prstGeom>
          <a:noFill/>
          <a:ln w="9525">
            <a:noFill/>
            <a:miter lim="800000"/>
            <a:headEnd/>
            <a:tailEnd/>
          </a:ln>
        </p:spPr>
        <p:txBody>
          <a:bodyPr/>
          <a:lstStyle/>
          <a:p>
            <a:pPr algn="r"/>
            <a:r>
              <a:rPr lang="en-US" sz="2000" b="1">
                <a:solidFill>
                  <a:srgbClr val="45431B"/>
                </a:solidFill>
              </a:rPr>
              <a:t>Technical solution</a:t>
            </a:r>
          </a:p>
        </p:txBody>
      </p:sp>
      <p:pic>
        <p:nvPicPr>
          <p:cNvPr id="3074" name="Picture 2"/>
          <p:cNvPicPr>
            <a:picLocks noChangeAspect="1" noChangeArrowheads="1"/>
          </p:cNvPicPr>
          <p:nvPr/>
        </p:nvPicPr>
        <p:blipFill>
          <a:blip r:embed="rId3"/>
          <a:srcRect/>
          <a:stretch>
            <a:fillRect/>
          </a:stretch>
        </p:blipFill>
        <p:spPr bwMode="auto">
          <a:xfrm>
            <a:off x="4162425" y="3335338"/>
            <a:ext cx="4440238" cy="2424112"/>
          </a:xfrm>
          <a:prstGeom prst="rect">
            <a:avLst/>
          </a:prstGeom>
          <a:noFill/>
          <a:ln w="19050">
            <a:solidFill>
              <a:schemeClr val="tx1">
                <a:lumMod val="50000"/>
                <a:lumOff val="50000"/>
              </a:schemeClr>
            </a:solidFill>
            <a:miter lim="800000"/>
            <a:headEnd/>
            <a:tailEnd/>
          </a:ln>
          <a:effectLst/>
          <a:extLst>
            <a:ext uri="{909E8E84-426E-40DD-AFC4-6F175D3DCCD1}"/>
            <a:ext uri="{AF507438-7753-43E0-B8FC-AC1667EBCBE1}"/>
          </a:extLst>
        </p:spPr>
      </p:pic>
      <p:sp>
        <p:nvSpPr>
          <p:cNvPr id="22532" name="1 Marcador de texto"/>
          <p:cNvSpPr txBox="1">
            <a:spLocks/>
          </p:cNvSpPr>
          <p:nvPr/>
        </p:nvSpPr>
        <p:spPr bwMode="auto">
          <a:xfrm>
            <a:off x="733425" y="3335338"/>
            <a:ext cx="3505200" cy="1385887"/>
          </a:xfrm>
          <a:prstGeom prst="rect">
            <a:avLst/>
          </a:prstGeom>
          <a:noFill/>
          <a:ln w="9525">
            <a:noFill/>
            <a:miter lim="800000"/>
            <a:headEnd/>
            <a:tailEnd/>
          </a:ln>
        </p:spPr>
        <p:txBody>
          <a:bodyPr/>
          <a:lstStyle/>
          <a:p>
            <a:pPr marL="342900" indent="-342900" eaLnBrk="0" hangingPunct="0">
              <a:spcBef>
                <a:spcPts val="600"/>
              </a:spcBef>
              <a:spcAft>
                <a:spcPts val="600"/>
              </a:spcAft>
              <a:buClr>
                <a:srgbClr val="0070C0"/>
              </a:buClr>
              <a:buFontTx/>
              <a:buChar char="•"/>
            </a:pPr>
            <a:r>
              <a:rPr lang="en-GB" b="1">
                <a:solidFill>
                  <a:srgbClr val="606060"/>
                </a:solidFill>
              </a:rPr>
              <a:t>Enhanced Translation technology for the PROMIS</a:t>
            </a:r>
            <a:r>
              <a:rPr lang="en-GB" baseline="30000">
                <a:solidFill>
                  <a:srgbClr val="777777"/>
                </a:solidFill>
              </a:rPr>
              <a:t>®</a:t>
            </a:r>
            <a:r>
              <a:rPr lang="en-GB" b="1">
                <a:solidFill>
                  <a:srgbClr val="606060"/>
                </a:solidFill>
              </a:rPr>
              <a:t> Service</a:t>
            </a:r>
          </a:p>
          <a:p>
            <a:pPr marL="342900" indent="-342900" eaLnBrk="0" hangingPunct="0">
              <a:spcBef>
                <a:spcPts val="600"/>
              </a:spcBef>
              <a:spcAft>
                <a:spcPts val="600"/>
              </a:spcAft>
              <a:buClr>
                <a:srgbClr val="0070C0"/>
              </a:buClr>
              <a:buFontTx/>
              <a:buChar char="•"/>
            </a:pPr>
            <a:r>
              <a:rPr lang="en-GB" b="1">
                <a:solidFill>
                  <a:srgbClr val="606060"/>
                </a:solidFill>
              </a:rPr>
              <a:t>Knowledge repository and Integrated Management </a:t>
            </a:r>
          </a:p>
          <a:p>
            <a:pPr marL="342900" indent="-342900" eaLnBrk="0" hangingPunct="0">
              <a:spcBef>
                <a:spcPts val="600"/>
              </a:spcBef>
              <a:spcAft>
                <a:spcPts val="600"/>
              </a:spcAft>
              <a:buClr>
                <a:srgbClr val="0070C0"/>
              </a:buClr>
              <a:buFontTx/>
              <a:buChar char="•"/>
            </a:pPr>
            <a:r>
              <a:rPr lang="en-GB" b="1">
                <a:solidFill>
                  <a:srgbClr val="606060"/>
                </a:solidFill>
              </a:rPr>
              <a:t>Content and targeted languages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folHlink"/>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176213" marR="0" indent="-176213" algn="l" defTabSz="914400" rtl="0" eaLnBrk="1" fontAlgn="base" latinLnBrk="0" hangingPunct="1">
          <a:lnSpc>
            <a:spcPct val="100000"/>
          </a:lnSpc>
          <a:spcBef>
            <a:spcPct val="0"/>
          </a:spcBef>
          <a:spcAft>
            <a:spcPct val="0"/>
          </a:spcAft>
          <a:buClr>
            <a:schemeClr val="folHlink"/>
          </a:buClr>
          <a:buSzTx/>
          <a:buFontTx/>
          <a:buChar char="•"/>
          <a:tabLst/>
          <a:defRPr kumimoji="0" lang="en-US" sz="1600" b="0" i="0" u="none" strike="noStrike" cap="none" normalizeH="0" baseline="0" smtClean="0">
            <a:ln>
              <a:noFill/>
            </a:ln>
            <a:solidFill>
              <a:srgbClr val="4D4D4D"/>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folHlink"/>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176213" marR="0" indent="-176213" algn="l" defTabSz="914400" rtl="0" eaLnBrk="1" fontAlgn="base" latinLnBrk="0" hangingPunct="1">
          <a:lnSpc>
            <a:spcPct val="100000"/>
          </a:lnSpc>
          <a:spcBef>
            <a:spcPct val="0"/>
          </a:spcBef>
          <a:spcAft>
            <a:spcPct val="0"/>
          </a:spcAft>
          <a:buClr>
            <a:schemeClr val="folHlink"/>
          </a:buClr>
          <a:buSzTx/>
          <a:buFontTx/>
          <a:buChar char="•"/>
          <a:tabLst/>
          <a:defRPr kumimoji="0" lang="en-US" sz="1600" b="0" i="0" u="none" strike="noStrike" cap="none" normalizeH="0" baseline="0" smtClean="0">
            <a:ln>
              <a:noFill/>
            </a:ln>
            <a:solidFill>
              <a:srgbClr val="4D4D4D"/>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6356</TotalTime>
  <Words>1105</Words>
  <Application>Microsoft Office PowerPoint</Application>
  <PresentationFormat>On-screen Show (4:3)</PresentationFormat>
  <Paragraphs>149</Paragraphs>
  <Slides>17</Slides>
  <Notes>17</Notes>
  <HiddenSlides>0</HiddenSlides>
  <MMClips>0</MMClips>
  <ScaleCrop>false</ScaleCrop>
  <HeadingPairs>
    <vt:vector size="6" baseType="variant">
      <vt:variant>
        <vt:lpstr>Fonts Used</vt:lpstr>
      </vt:variant>
      <vt:variant>
        <vt:i4>2</vt:i4>
      </vt:variant>
      <vt:variant>
        <vt:lpstr>Design Template</vt:lpstr>
      </vt:variant>
      <vt:variant>
        <vt:i4>3</vt:i4>
      </vt:variant>
      <vt:variant>
        <vt:lpstr>Slide Titles</vt:lpstr>
      </vt:variant>
      <vt:variant>
        <vt:i4>17</vt:i4>
      </vt:variant>
    </vt:vector>
  </HeadingPairs>
  <TitlesOfParts>
    <vt:vector size="22" baseType="lpstr">
      <vt:lpstr>Arial</vt:lpstr>
      <vt:lpstr>Arial Narrow</vt:lpstr>
      <vt:lpstr>Default Design</vt:lpstr>
      <vt:lpstr>Default Design</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dc:creator>
  <cp:lastModifiedBy>sondapi</cp:lastModifiedBy>
  <cp:revision>439</cp:revision>
  <dcterms:created xsi:type="dcterms:W3CDTF">2006-11-30T13:23:15Z</dcterms:created>
  <dcterms:modified xsi:type="dcterms:W3CDTF">2011-08-31T15:44:33Z</dcterms:modified>
</cp:coreProperties>
</file>