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2" r:id="rId3"/>
    <p:sldId id="261" r:id="rId4"/>
    <p:sldId id="273" r:id="rId5"/>
    <p:sldId id="262" r:id="rId6"/>
    <p:sldId id="344" r:id="rId7"/>
    <p:sldId id="280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21" r:id="rId16"/>
    <p:sldId id="287" r:id="rId17"/>
    <p:sldId id="317" r:id="rId18"/>
    <p:sldId id="286" r:id="rId19"/>
    <p:sldId id="306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1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News Gothic MT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ws Gothic MT"/>
              </a:defRPr>
            </a:lvl1pPr>
          </a:lstStyle>
          <a:p>
            <a:fld id="{AFBA1409-AB7E-4909-BBE8-1AA3B106BEA8}" type="datetimeFigureOut">
              <a:rPr lang="en-GB"/>
              <a:pPr/>
              <a:t>31/01/2012</a:t>
            </a:fld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News Gothic MT"/>
              </a:defRPr>
            </a:lvl1pPr>
          </a:lstStyle>
          <a:p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ws Gothic MT"/>
              </a:defRPr>
            </a:lvl1pPr>
          </a:lstStyle>
          <a:p>
            <a:fld id="{F20CC920-4948-4D5D-A3E7-7AEA040C4F7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D1C085-DE17-43D5-9CDC-A8211A1A085F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F51638-29F6-48EE-BC3C-F4F1FD3E4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D71E74-0BE4-4C84-B981-EAF5693B5E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600ACD-84F0-4280-8E75-C424FFF89E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B72752-B092-4120-A044-7B603556A1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ADD5F-04C5-48EC-9CB5-54AD17F8BC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01CA-AFE1-4FD6-9FD9-9EE95E0AD83A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B65C-F22C-4E09-BF3A-236D37B2443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E367-ECB8-4DC7-8664-68737DC3A057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24C5-6541-4CA3-8A29-D4D3D303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1DB05-B1A7-469C-B323-1521F63B4700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2A6A7-5CC6-4BE6-83E0-56BB95522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7576"/>
            <a:ext cx="7105651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2741-6E48-4C37-AAA4-A8CFF02ACA15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CF29-89E7-4EB2-A672-1380083E0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107576"/>
            <a:ext cx="7086600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57C9-ED70-42AB-A46A-AD75AF27186C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6A6A8-CD89-485B-8F8B-646439D78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907C-9A66-4933-9463-8B8023A6092E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2D9C-86F7-4201-A9B4-A21FE03BF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EDC21-3B2E-430F-914D-D72329145DCC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9AB2-310E-41CB-97DC-EE7E3C811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31672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2478772"/>
            <a:ext cx="3840480" cy="3467386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7C5E6-51EE-4270-BB29-8762080DCF5D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A9F2-2E6F-4E75-9D52-2CD90F57C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399" y="131672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2478772"/>
            <a:ext cx="3840480" cy="3467386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CDA2-E904-4DA2-AD40-F4E40B0BB4FB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DD79-12F6-4F67-A7C4-2373178BC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68438" y="107950"/>
            <a:ext cx="71231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435115A-63B5-40DD-BBC7-49311AAC8E18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D422810-46C3-4A1F-A750-FC5BB9D1F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7463" y="19050"/>
            <a:ext cx="14509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9" r:id="rId2"/>
    <p:sldLayoutId id="2147483798" r:id="rId3"/>
    <p:sldLayoutId id="2147483797" r:id="rId4"/>
    <p:sldLayoutId id="2147483796" r:id="rId5"/>
    <p:sldLayoutId id="2147483795" r:id="rId6"/>
    <p:sldLayoutId id="2147483794" r:id="rId7"/>
    <p:sldLayoutId id="2147483793" r:id="rId8"/>
    <p:sldLayoutId id="2147483792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4814888"/>
            <a:ext cx="6499225" cy="2043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Probabilistic Adaptive Real-Time Learning And Natural Conversational Engine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rgbClr val="2C7C9F">
                  <a:lumMod val="60000"/>
                  <a:lumOff val="40000"/>
                </a:srgbClr>
              </a:buClr>
              <a:defRPr/>
            </a:pPr>
            <a:r>
              <a:rPr lang="en-US" b="1" dirty="0" smtClean="0">
                <a:solidFill>
                  <a:prstClr val="black">
                    <a:tint val="75000"/>
                  </a:prstClr>
                </a:solidFill>
              </a:rPr>
              <a:t>Seventh Framework </a:t>
            </a:r>
            <a:r>
              <a:rPr lang="en-US" b="1" dirty="0" err="1" smtClean="0">
                <a:solidFill>
                  <a:prstClr val="black">
                    <a:tint val="75000"/>
                  </a:prstClr>
                </a:solidFill>
              </a:rPr>
              <a:t>Programme</a:t>
            </a:r>
            <a:r>
              <a:rPr lang="en-US" b="1" dirty="0" smtClean="0">
                <a:solidFill>
                  <a:prstClr val="black">
                    <a:tint val="75000"/>
                  </a:prstClr>
                </a:solidFill>
              </a:rPr>
              <a:t> FP7-ICT-2011-7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2011-2014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http://www.parlance-project.eu</a:t>
            </a:r>
            <a:endParaRPr lang="en-US" dirty="0"/>
          </a:p>
        </p:txBody>
      </p:sp>
      <p:pic>
        <p:nvPicPr>
          <p:cNvPr id="1229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1863" y="1500188"/>
            <a:ext cx="4941887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3 (RTD)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Personalised, dynamic and adaptive speech output</a:t>
            </a:r>
            <a:r>
              <a:rPr lang="en-GB" sz="2200" smtClean="0"/>
              <a:t> </a:t>
            </a:r>
          </a:p>
          <a:p>
            <a:pPr>
              <a:spcBef>
                <a:spcPts val="1000"/>
              </a:spcBef>
            </a:pPr>
            <a:r>
              <a:rPr lang="en-US" sz="2200" b="1" smtClean="0"/>
              <a:t>WP3</a:t>
            </a:r>
            <a:r>
              <a:rPr lang="en-US" sz="2200" smtClean="0"/>
              <a:t> will build Natural Language Generation (NLG) and TTS Components that supports</a:t>
            </a:r>
          </a:p>
          <a:p>
            <a:pPr marL="8064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Incrementality (O1)</a:t>
            </a:r>
          </a:p>
          <a:p>
            <a:pPr marL="8064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Adaptation to new content (O2)</a:t>
            </a:r>
          </a:p>
          <a:p>
            <a:pPr marL="8064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Personalisation (O3)</a:t>
            </a:r>
            <a:endParaRPr lang="en-GB" sz="2000" smtClean="0"/>
          </a:p>
          <a:p>
            <a:pPr>
              <a:spcBef>
                <a:spcPts val="1000"/>
              </a:spcBef>
            </a:pPr>
            <a:r>
              <a:rPr lang="en-GB" sz="2200" smtClean="0"/>
              <a:t>Lead: HWU (H. Hastie)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Cambridge, Isoco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Months 1-33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4 (RTD)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Dynamic ontologies for natural spoken interaction in open-ended domains</a:t>
            </a:r>
            <a:r>
              <a:rPr lang="en-GB" sz="2200" smtClean="0"/>
              <a:t> </a:t>
            </a:r>
          </a:p>
          <a:p>
            <a:pPr>
              <a:spcBef>
                <a:spcPts val="1000"/>
              </a:spcBef>
            </a:pPr>
            <a:r>
              <a:rPr lang="en-GB" sz="2200" b="1" smtClean="0"/>
              <a:t>WP4</a:t>
            </a:r>
            <a:r>
              <a:rPr lang="en-GB" sz="2200" smtClean="0"/>
              <a:t> has two main objectives:</a:t>
            </a:r>
          </a:p>
          <a:p>
            <a:pPr lvl="1">
              <a:spcBef>
                <a:spcPts val="1000"/>
              </a:spcBef>
            </a:pPr>
            <a:r>
              <a:rPr lang="en-US" sz="2000" smtClean="0"/>
              <a:t>Build a dynamic, modular ontological </a:t>
            </a:r>
            <a:r>
              <a:rPr lang="en-US" sz="2000" i="1" smtClean="0"/>
              <a:t>knowledge base</a:t>
            </a:r>
          </a:p>
          <a:p>
            <a:pPr lvl="1">
              <a:spcBef>
                <a:spcPts val="1000"/>
              </a:spcBef>
            </a:pPr>
            <a:r>
              <a:rPr lang="en-US" sz="2000" smtClean="0"/>
              <a:t>Build and maintain a </a:t>
            </a:r>
            <a:r>
              <a:rPr lang="en-US" sz="2000" i="1" smtClean="0"/>
              <a:t>User Model</a:t>
            </a:r>
            <a:endParaRPr lang="en-GB" sz="2000" smtClean="0"/>
          </a:p>
          <a:p>
            <a:pPr>
              <a:spcBef>
                <a:spcPts val="1000"/>
              </a:spcBef>
            </a:pPr>
            <a:r>
              <a:rPr lang="en-GB" sz="2200" smtClean="0"/>
              <a:t>Lead: CRSA (M. A. Aufaure)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HWU, Geneva, Cambridge, Yahoo!, Isoco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Months 1-30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5 (RTD)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Interactive hyperlocal, social search for spoken dialogue systems</a:t>
            </a:r>
            <a:r>
              <a:rPr lang="en-GB" sz="2200" smtClean="0"/>
              <a:t> </a:t>
            </a:r>
          </a:p>
          <a:p>
            <a:pPr>
              <a:spcBef>
                <a:spcPts val="1000"/>
              </a:spcBef>
            </a:pPr>
            <a:r>
              <a:rPr lang="en-US" sz="2200" b="1" smtClean="0"/>
              <a:t>WP5</a:t>
            </a:r>
            <a:r>
              <a:rPr lang="en-US" sz="2200" smtClean="0"/>
              <a:t> will provide the back-end search services that enrich and exploit the interaction with the user, with the local content, to provide a successful and satisfying interactive hyper-local search experience</a:t>
            </a:r>
            <a:endParaRPr lang="en-GB" sz="2200" smtClean="0"/>
          </a:p>
          <a:p>
            <a:pPr>
              <a:spcBef>
                <a:spcPts val="1000"/>
              </a:spcBef>
            </a:pPr>
            <a:r>
              <a:rPr lang="en-GB" sz="2200" smtClean="0"/>
              <a:t>Lead: Yahoo! (V. Murdock)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Yahoo!, CRSA, Isoco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Months 1-33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6 (RTD)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Requirements analysis, system integration, data collection and evaluation</a:t>
            </a:r>
          </a:p>
          <a:p>
            <a:pPr>
              <a:spcBef>
                <a:spcPts val="1000"/>
              </a:spcBef>
            </a:pPr>
            <a:r>
              <a:rPr lang="en-US" sz="2200" b="1" smtClean="0"/>
              <a:t>WP6</a:t>
            </a:r>
            <a:r>
              <a:rPr lang="en-US" sz="2200" smtClean="0"/>
              <a:t> has two main objectives: 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Requirements analysis, architecture design and integration 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Evaluation and data collection</a:t>
            </a:r>
            <a:endParaRPr lang="en-GB" sz="2000" smtClean="0"/>
          </a:p>
          <a:p>
            <a:pPr>
              <a:spcBef>
                <a:spcPts val="1000"/>
              </a:spcBef>
            </a:pPr>
            <a:r>
              <a:rPr lang="en-GB" sz="2200" smtClean="0"/>
              <a:t>Lead: Isoco (C. Ruiz)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HWU, Cambridge, Geneva, CRSA, Yahoo!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Months 1-36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7 (OTHER)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Dissemination and exploitation of PARLANCE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 </a:t>
            </a:r>
            <a:r>
              <a:rPr lang="en-GB" sz="2200" b="1" smtClean="0"/>
              <a:t>WP7</a:t>
            </a:r>
            <a:r>
              <a:rPr lang="en-GB" sz="2200" smtClean="0"/>
              <a:t> has three c</a:t>
            </a:r>
            <a:r>
              <a:rPr lang="en-US" sz="2200" smtClean="0"/>
              <a:t>entral objectives: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1800" smtClean="0"/>
              <a:t>Dissemination to language technology, search, mobile devices, communities, and general public, using Internet, journal, and conference publications. 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1800" smtClean="0"/>
              <a:t>Publicly accessible web-based demonstration systems, press releases, and attendance at public science events. 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1800" smtClean="0"/>
              <a:t>Workshop or tutorial on PARLANCE research themes and results.</a:t>
            </a:r>
            <a:endParaRPr lang="en-GB" sz="1600" smtClean="0"/>
          </a:p>
          <a:p>
            <a:pPr>
              <a:spcBef>
                <a:spcPts val="1000"/>
              </a:spcBef>
            </a:pPr>
            <a:r>
              <a:rPr lang="en-GB" sz="2200" smtClean="0"/>
              <a:t>Lead: Isoco (C. Ruiz)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HWU, Cambridge, Geneva, CRSA, Yahoo!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Months 1-36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8 (MGT)	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Project Coordination</a:t>
            </a:r>
          </a:p>
          <a:p>
            <a:pPr>
              <a:spcBef>
                <a:spcPts val="1000"/>
              </a:spcBef>
            </a:pPr>
            <a:r>
              <a:rPr lang="en-US" sz="2200" b="1" smtClean="0"/>
              <a:t>WP8</a:t>
            </a:r>
            <a:r>
              <a:rPr lang="en-US" sz="2200" smtClean="0"/>
              <a:t> will support the PARLANCE team to produce timely and high-quality project results through: 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1800" smtClean="0"/>
              <a:t>Technical and administrative coordination, and risk management of the entire project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1800" smtClean="0"/>
              <a:t>Financial coordination, and ensuring we meet our contractual commitments</a:t>
            </a:r>
          </a:p>
          <a:p>
            <a:pPr marL="7937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1800" smtClean="0"/>
              <a:t>Web-based collaboration site</a:t>
            </a:r>
          </a:p>
          <a:p>
            <a:pPr>
              <a:spcBef>
                <a:spcPts val="1000"/>
              </a:spcBef>
            </a:pPr>
            <a:r>
              <a:rPr lang="en-US" sz="2200" smtClean="0"/>
              <a:t>Lead: HWU (H. Hastie)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HWU, Cambridge, Geneva, CRSA, Yahoo!</a:t>
            </a:r>
            <a:endParaRPr lang="en-US" sz="2200" smtClean="0"/>
          </a:p>
          <a:p>
            <a:pPr>
              <a:spcBef>
                <a:spcPts val="1000"/>
              </a:spcBef>
            </a:pPr>
            <a:r>
              <a:rPr lang="en-US" sz="2200" smtClean="0"/>
              <a:t>Months 1-36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49275" y="541338"/>
            <a:ext cx="8042275" cy="1336675"/>
          </a:xfrm>
        </p:spPr>
        <p:txBody>
          <a:bodyPr/>
          <a:lstStyle/>
          <a:p>
            <a:r>
              <a:rPr lang="en-US" smtClean="0"/>
              <a:t>Dissemination and Exploitation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49275" y="2093913"/>
            <a:ext cx="8042275" cy="4343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i="1" smtClean="0"/>
              <a:t>Academic community</a:t>
            </a:r>
            <a:r>
              <a:rPr lang="en-US" smtClean="0"/>
              <a:t>: conferences, workshops, journal papers</a:t>
            </a:r>
          </a:p>
          <a:p>
            <a:pPr>
              <a:spcBef>
                <a:spcPts val="1000"/>
              </a:spcBef>
            </a:pPr>
            <a:r>
              <a:rPr lang="en-US" i="1" smtClean="0"/>
              <a:t>Commercial/ Industry community</a:t>
            </a:r>
            <a:r>
              <a:rPr lang="en-US" smtClean="0"/>
              <a:t>: EC events, tutorials in an industry orientated conference (e.g. ESTC or eCHallenges)</a:t>
            </a:r>
          </a:p>
          <a:p>
            <a:pPr>
              <a:spcBef>
                <a:spcPts val="1000"/>
              </a:spcBef>
            </a:pPr>
            <a:r>
              <a:rPr lang="en-US" i="1" smtClean="0"/>
              <a:t>Wider public</a:t>
            </a:r>
            <a:r>
              <a:rPr lang="en-US" smtClean="0"/>
              <a:t>: website, multimedia material, social media, Twitter, youTube</a:t>
            </a:r>
          </a:p>
          <a:p>
            <a:pPr>
              <a:spcBef>
                <a:spcPts val="1000"/>
              </a:spcBef>
            </a:pPr>
            <a:r>
              <a:rPr lang="en-US" smtClean="0"/>
              <a:t>Dissemination and Exploitation Plan (D7.2)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Performance indicators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Baselines are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 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state-of-art research and industrial SDS and components: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E.g. Current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TownInfo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systems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(HWU/ Cam)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Success indicators: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Improved performance of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PARLANCE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SDS compared to baselines, using task completion, dialogue length, user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satisfaction etc.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Improved performance of components compared to baselines, e.g. semantic error rates, generation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quality, search precision-based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Expected Impact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764088"/>
          </a:xfrm>
        </p:spPr>
        <p:txBody>
          <a:bodyPr/>
          <a:lstStyle/>
          <a:p>
            <a:r>
              <a:rPr lang="en-US" smtClean="0"/>
              <a:t>More natural, incremental systems</a:t>
            </a:r>
          </a:p>
          <a:p>
            <a:pPr lvl="1"/>
            <a:r>
              <a:rPr lang="en-US" smtClean="0"/>
              <a:t>impact in the scientific community</a:t>
            </a:r>
          </a:p>
          <a:p>
            <a:pPr lvl="1"/>
            <a:r>
              <a:rPr lang="en-US" smtClean="0"/>
              <a:t>faster adoption of SDS into the marketplace</a:t>
            </a:r>
          </a:p>
          <a:p>
            <a:r>
              <a:rPr lang="en-US" smtClean="0"/>
              <a:t>Change method of information access</a:t>
            </a:r>
          </a:p>
          <a:p>
            <a:pPr lvl="1"/>
            <a:r>
              <a:rPr lang="en-US" smtClean="0"/>
              <a:t>e.g., developing countries with non-smart phones can access web-based information</a:t>
            </a:r>
          </a:p>
          <a:p>
            <a:r>
              <a:rPr lang="en-US" smtClean="0"/>
              <a:t>Impact on the economy: multilingual digital market</a:t>
            </a:r>
          </a:p>
          <a:p>
            <a:pPr lvl="1"/>
            <a:r>
              <a:rPr lang="en-US" smtClean="0"/>
              <a:t>improved services to citizens and businesses across language barriers</a:t>
            </a:r>
          </a:p>
          <a:p>
            <a:pPr lvl="1"/>
            <a:r>
              <a:rPr lang="en-US" smtClean="0"/>
              <a:t>make small businesses more visible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78000" y="5892800"/>
            <a:ext cx="5781040" cy="497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587375" y="3365500"/>
            <a:ext cx="8042275" cy="825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/>
              <a:t>developing mobile, interactive, hyper-local search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287713" y="5946775"/>
            <a:ext cx="2947987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Thank you to our funders</a:t>
            </a:r>
          </a:p>
        </p:txBody>
      </p:sp>
      <p:pic>
        <p:nvPicPr>
          <p:cNvPr id="34822" name="Picture 6" descr="european-fla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3975" y="5954713"/>
            <a:ext cx="5778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4263" y="5922963"/>
            <a:ext cx="51276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5850" y="738188"/>
            <a:ext cx="4941888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36563" y="0"/>
            <a:ext cx="8042275" cy="1336675"/>
          </a:xfrm>
        </p:spPr>
        <p:txBody>
          <a:bodyPr/>
          <a:lstStyle/>
          <a:p>
            <a:r>
              <a:rPr lang="en-US" smtClean="0"/>
              <a:t>Partners</a:t>
            </a:r>
          </a:p>
        </p:txBody>
      </p:sp>
      <p:pic>
        <p:nvPicPr>
          <p:cNvPr id="13314" name="Picture 28" descr="esp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2085975"/>
            <a:ext cx="1992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2" descr="logo isoco enabl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4829175"/>
            <a:ext cx="35337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 3" descr="logo-central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92750" y="3105150"/>
            <a:ext cx="1697038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98825" y="1657350"/>
            <a:ext cx="2497138" cy="90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3318" name="Group 62"/>
          <p:cNvGrpSpPr>
            <a:grpSpLocks/>
          </p:cNvGrpSpPr>
          <p:nvPr/>
        </p:nvGrpSpPr>
        <p:grpSpPr bwMode="auto">
          <a:xfrm>
            <a:off x="2081213" y="3128963"/>
            <a:ext cx="765175" cy="785812"/>
            <a:chOff x="6439843" y="4497117"/>
            <a:chExt cx="962629" cy="954911"/>
          </a:xfrm>
        </p:grpSpPr>
        <p:pic>
          <p:nvPicPr>
            <p:cNvPr id="5" name="Picture 10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39843" y="4497117"/>
              <a:ext cx="962629" cy="954911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contourClr>
                <a:srgbClr val="FFFFFF"/>
              </a:contourClr>
            </a:sp3d>
          </p:spPr>
        </p:pic>
        <p:grpSp>
          <p:nvGrpSpPr>
            <p:cNvPr id="13323" name="Group 61"/>
            <p:cNvGrpSpPr>
              <a:grpSpLocks/>
            </p:cNvGrpSpPr>
            <p:nvPr/>
          </p:nvGrpSpPr>
          <p:grpSpPr bwMode="auto">
            <a:xfrm>
              <a:off x="6487498" y="4532014"/>
              <a:ext cx="860965" cy="804219"/>
              <a:chOff x="6427119" y="4697675"/>
              <a:chExt cx="860965" cy="804219"/>
            </a:xfrm>
          </p:grpSpPr>
          <p:sp>
            <p:nvSpPr>
              <p:cNvPr id="13324" name="Rectangle 101"/>
              <p:cNvSpPr>
                <a:spLocks noChangeArrowheads="1"/>
              </p:cNvSpPr>
              <p:nvPr/>
            </p:nvSpPr>
            <p:spPr bwMode="auto">
              <a:xfrm>
                <a:off x="6767057" y="4994300"/>
                <a:ext cx="193797" cy="9676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News Gothic MT"/>
                </a:endParaRPr>
              </a:p>
            </p:txBody>
          </p:sp>
          <p:sp>
            <p:nvSpPr>
              <p:cNvPr id="13325" name="Rectangle 102"/>
              <p:cNvSpPr>
                <a:spLocks noChangeArrowheads="1"/>
              </p:cNvSpPr>
              <p:nvPr/>
            </p:nvSpPr>
            <p:spPr bwMode="auto">
              <a:xfrm>
                <a:off x="6956088" y="4697675"/>
                <a:ext cx="331996" cy="25855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News Gothic MT"/>
                </a:endParaRPr>
              </a:p>
            </p:txBody>
          </p:sp>
          <p:sp>
            <p:nvSpPr>
              <p:cNvPr id="13326" name="Rectangle 103"/>
              <p:cNvSpPr>
                <a:spLocks noChangeArrowheads="1"/>
              </p:cNvSpPr>
              <p:nvPr/>
            </p:nvSpPr>
            <p:spPr bwMode="auto">
              <a:xfrm>
                <a:off x="6430296" y="4700847"/>
                <a:ext cx="341526" cy="25855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News Gothic MT"/>
                </a:endParaRPr>
              </a:p>
            </p:txBody>
          </p:sp>
          <p:sp>
            <p:nvSpPr>
              <p:cNvPr id="13327" name="Freeform 104"/>
              <p:cNvSpPr>
                <a:spLocks/>
              </p:cNvSpPr>
              <p:nvPr/>
            </p:nvSpPr>
            <p:spPr bwMode="auto">
              <a:xfrm>
                <a:off x="6941792" y="5118026"/>
                <a:ext cx="341526" cy="383868"/>
              </a:xfrm>
              <a:custGeom>
                <a:avLst/>
                <a:gdLst>
                  <a:gd name="T0" fmla="*/ 510 w 525"/>
                  <a:gd name="T1" fmla="*/ 15 h 645"/>
                  <a:gd name="T2" fmla="*/ 510 w 525"/>
                  <a:gd name="T3" fmla="*/ 30 h 645"/>
                  <a:gd name="T4" fmla="*/ 525 w 525"/>
                  <a:gd name="T5" fmla="*/ 105 h 645"/>
                  <a:gd name="T6" fmla="*/ 525 w 525"/>
                  <a:gd name="T7" fmla="*/ 255 h 645"/>
                  <a:gd name="T8" fmla="*/ 480 w 525"/>
                  <a:gd name="T9" fmla="*/ 375 h 645"/>
                  <a:gd name="T10" fmla="*/ 450 w 525"/>
                  <a:gd name="T11" fmla="*/ 420 h 645"/>
                  <a:gd name="T12" fmla="*/ 435 w 525"/>
                  <a:gd name="T13" fmla="*/ 435 h 645"/>
                  <a:gd name="T14" fmla="*/ 345 w 525"/>
                  <a:gd name="T15" fmla="*/ 510 h 645"/>
                  <a:gd name="T16" fmla="*/ 300 w 525"/>
                  <a:gd name="T17" fmla="*/ 510 h 645"/>
                  <a:gd name="T18" fmla="*/ 240 w 525"/>
                  <a:gd name="T19" fmla="*/ 570 h 645"/>
                  <a:gd name="T20" fmla="*/ 135 w 525"/>
                  <a:gd name="T21" fmla="*/ 600 h 645"/>
                  <a:gd name="T22" fmla="*/ 75 w 525"/>
                  <a:gd name="T23" fmla="*/ 630 h 645"/>
                  <a:gd name="T24" fmla="*/ 15 w 525"/>
                  <a:gd name="T25" fmla="*/ 630 h 645"/>
                  <a:gd name="T26" fmla="*/ 15 w 525"/>
                  <a:gd name="T27" fmla="*/ 645 h 645"/>
                  <a:gd name="T28" fmla="*/ 15 w 525"/>
                  <a:gd name="T29" fmla="*/ 630 h 645"/>
                  <a:gd name="T30" fmla="*/ 15 w 525"/>
                  <a:gd name="T31" fmla="*/ 615 h 645"/>
                  <a:gd name="T32" fmla="*/ 15 w 525"/>
                  <a:gd name="T33" fmla="*/ 585 h 645"/>
                  <a:gd name="T34" fmla="*/ 15 w 525"/>
                  <a:gd name="T35" fmla="*/ 540 h 645"/>
                  <a:gd name="T36" fmla="*/ 15 w 525"/>
                  <a:gd name="T37" fmla="*/ 435 h 645"/>
                  <a:gd name="T38" fmla="*/ 15 w 525"/>
                  <a:gd name="T39" fmla="*/ 330 h 645"/>
                  <a:gd name="T40" fmla="*/ 15 w 525"/>
                  <a:gd name="T41" fmla="*/ 90 h 645"/>
                  <a:gd name="T42" fmla="*/ 0 w 525"/>
                  <a:gd name="T43" fmla="*/ 15 h 645"/>
                  <a:gd name="T44" fmla="*/ 15 w 525"/>
                  <a:gd name="T45" fmla="*/ 0 h 645"/>
                  <a:gd name="T46" fmla="*/ 30 w 525"/>
                  <a:gd name="T47" fmla="*/ 15 h 645"/>
                  <a:gd name="T48" fmla="*/ 60 w 525"/>
                  <a:gd name="T49" fmla="*/ 0 h 645"/>
                  <a:gd name="T50" fmla="*/ 510 w 525"/>
                  <a:gd name="T51" fmla="*/ 0 h 645"/>
                  <a:gd name="T52" fmla="*/ 510 w 525"/>
                  <a:gd name="T53" fmla="*/ 15 h 64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5"/>
                  <a:gd name="T82" fmla="*/ 0 h 645"/>
                  <a:gd name="T83" fmla="*/ 525 w 525"/>
                  <a:gd name="T84" fmla="*/ 645 h 64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5" h="645">
                    <a:moveTo>
                      <a:pt x="510" y="15"/>
                    </a:moveTo>
                    <a:lnTo>
                      <a:pt x="510" y="30"/>
                    </a:lnTo>
                    <a:lnTo>
                      <a:pt x="525" y="105"/>
                    </a:lnTo>
                    <a:lnTo>
                      <a:pt x="525" y="255"/>
                    </a:lnTo>
                    <a:lnTo>
                      <a:pt x="480" y="375"/>
                    </a:lnTo>
                    <a:lnTo>
                      <a:pt x="450" y="420"/>
                    </a:lnTo>
                    <a:lnTo>
                      <a:pt x="435" y="435"/>
                    </a:lnTo>
                    <a:lnTo>
                      <a:pt x="345" y="510"/>
                    </a:lnTo>
                    <a:lnTo>
                      <a:pt x="300" y="510"/>
                    </a:lnTo>
                    <a:lnTo>
                      <a:pt x="240" y="570"/>
                    </a:lnTo>
                    <a:lnTo>
                      <a:pt x="135" y="600"/>
                    </a:lnTo>
                    <a:lnTo>
                      <a:pt x="75" y="630"/>
                    </a:lnTo>
                    <a:lnTo>
                      <a:pt x="15" y="630"/>
                    </a:lnTo>
                    <a:lnTo>
                      <a:pt x="15" y="645"/>
                    </a:lnTo>
                    <a:lnTo>
                      <a:pt x="15" y="630"/>
                    </a:lnTo>
                    <a:lnTo>
                      <a:pt x="15" y="615"/>
                    </a:lnTo>
                    <a:lnTo>
                      <a:pt x="15" y="585"/>
                    </a:lnTo>
                    <a:lnTo>
                      <a:pt x="15" y="540"/>
                    </a:lnTo>
                    <a:lnTo>
                      <a:pt x="15" y="435"/>
                    </a:lnTo>
                    <a:lnTo>
                      <a:pt x="15" y="330"/>
                    </a:lnTo>
                    <a:lnTo>
                      <a:pt x="15" y="90"/>
                    </a:lnTo>
                    <a:lnTo>
                      <a:pt x="0" y="15"/>
                    </a:lnTo>
                    <a:lnTo>
                      <a:pt x="15" y="0"/>
                    </a:lnTo>
                    <a:lnTo>
                      <a:pt x="30" y="15"/>
                    </a:lnTo>
                    <a:lnTo>
                      <a:pt x="60" y="0"/>
                    </a:lnTo>
                    <a:lnTo>
                      <a:pt x="510" y="0"/>
                    </a:lnTo>
                    <a:lnTo>
                      <a:pt x="510" y="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Freeform 105"/>
              <p:cNvSpPr>
                <a:spLocks/>
              </p:cNvSpPr>
              <p:nvPr/>
            </p:nvSpPr>
            <p:spPr bwMode="auto">
              <a:xfrm>
                <a:off x="6427119" y="5118026"/>
                <a:ext cx="349469" cy="374351"/>
              </a:xfrm>
              <a:custGeom>
                <a:avLst/>
                <a:gdLst>
                  <a:gd name="T0" fmla="*/ 0 w 540"/>
                  <a:gd name="T1" fmla="*/ 15 h 630"/>
                  <a:gd name="T2" fmla="*/ 0 w 540"/>
                  <a:gd name="T3" fmla="*/ 30 h 630"/>
                  <a:gd name="T4" fmla="*/ 0 w 540"/>
                  <a:gd name="T5" fmla="*/ 105 h 630"/>
                  <a:gd name="T6" fmla="*/ 15 w 540"/>
                  <a:gd name="T7" fmla="*/ 240 h 630"/>
                  <a:gd name="T8" fmla="*/ 45 w 540"/>
                  <a:gd name="T9" fmla="*/ 345 h 630"/>
                  <a:gd name="T10" fmla="*/ 60 w 540"/>
                  <a:gd name="T11" fmla="*/ 390 h 630"/>
                  <a:gd name="T12" fmla="*/ 75 w 540"/>
                  <a:gd name="T13" fmla="*/ 405 h 630"/>
                  <a:gd name="T14" fmla="*/ 75 w 540"/>
                  <a:gd name="T15" fmla="*/ 420 h 630"/>
                  <a:gd name="T16" fmla="*/ 180 w 540"/>
                  <a:gd name="T17" fmla="*/ 495 h 630"/>
                  <a:gd name="T18" fmla="*/ 210 w 540"/>
                  <a:gd name="T19" fmla="*/ 495 h 630"/>
                  <a:gd name="T20" fmla="*/ 300 w 540"/>
                  <a:gd name="T21" fmla="*/ 540 h 630"/>
                  <a:gd name="T22" fmla="*/ 390 w 540"/>
                  <a:gd name="T23" fmla="*/ 585 h 630"/>
                  <a:gd name="T24" fmla="*/ 480 w 540"/>
                  <a:gd name="T25" fmla="*/ 615 h 630"/>
                  <a:gd name="T26" fmla="*/ 525 w 540"/>
                  <a:gd name="T27" fmla="*/ 630 h 630"/>
                  <a:gd name="T28" fmla="*/ 540 w 540"/>
                  <a:gd name="T29" fmla="*/ 630 h 630"/>
                  <a:gd name="T30" fmla="*/ 540 w 540"/>
                  <a:gd name="T31" fmla="*/ 600 h 630"/>
                  <a:gd name="T32" fmla="*/ 540 w 540"/>
                  <a:gd name="T33" fmla="*/ 540 h 630"/>
                  <a:gd name="T34" fmla="*/ 525 w 540"/>
                  <a:gd name="T35" fmla="*/ 315 h 630"/>
                  <a:gd name="T36" fmla="*/ 540 w 540"/>
                  <a:gd name="T37" fmla="*/ 90 h 630"/>
                  <a:gd name="T38" fmla="*/ 540 w 540"/>
                  <a:gd name="T39" fmla="*/ 15 h 630"/>
                  <a:gd name="T40" fmla="*/ 540 w 540"/>
                  <a:gd name="T41" fmla="*/ 0 h 630"/>
                  <a:gd name="T42" fmla="*/ 525 w 540"/>
                  <a:gd name="T43" fmla="*/ 0 h 630"/>
                  <a:gd name="T44" fmla="*/ 510 w 540"/>
                  <a:gd name="T45" fmla="*/ 15 h 630"/>
                  <a:gd name="T46" fmla="*/ 480 w 540"/>
                  <a:gd name="T47" fmla="*/ 0 h 630"/>
                  <a:gd name="T48" fmla="*/ 0 w 540"/>
                  <a:gd name="T49" fmla="*/ 0 h 630"/>
                  <a:gd name="T50" fmla="*/ 0 w 540"/>
                  <a:gd name="T51" fmla="*/ 15 h 6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40"/>
                  <a:gd name="T79" fmla="*/ 0 h 630"/>
                  <a:gd name="T80" fmla="*/ 540 w 540"/>
                  <a:gd name="T81" fmla="*/ 630 h 63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40" h="630">
                    <a:moveTo>
                      <a:pt x="0" y="15"/>
                    </a:moveTo>
                    <a:lnTo>
                      <a:pt x="0" y="30"/>
                    </a:lnTo>
                    <a:lnTo>
                      <a:pt x="0" y="105"/>
                    </a:lnTo>
                    <a:lnTo>
                      <a:pt x="15" y="240"/>
                    </a:lnTo>
                    <a:lnTo>
                      <a:pt x="45" y="345"/>
                    </a:lnTo>
                    <a:lnTo>
                      <a:pt x="60" y="390"/>
                    </a:lnTo>
                    <a:lnTo>
                      <a:pt x="75" y="405"/>
                    </a:lnTo>
                    <a:lnTo>
                      <a:pt x="75" y="420"/>
                    </a:lnTo>
                    <a:lnTo>
                      <a:pt x="180" y="495"/>
                    </a:lnTo>
                    <a:lnTo>
                      <a:pt x="210" y="495"/>
                    </a:lnTo>
                    <a:lnTo>
                      <a:pt x="300" y="540"/>
                    </a:lnTo>
                    <a:lnTo>
                      <a:pt x="390" y="585"/>
                    </a:lnTo>
                    <a:lnTo>
                      <a:pt x="480" y="615"/>
                    </a:lnTo>
                    <a:lnTo>
                      <a:pt x="525" y="630"/>
                    </a:lnTo>
                    <a:lnTo>
                      <a:pt x="540" y="630"/>
                    </a:lnTo>
                    <a:lnTo>
                      <a:pt x="540" y="600"/>
                    </a:lnTo>
                    <a:lnTo>
                      <a:pt x="540" y="540"/>
                    </a:lnTo>
                    <a:lnTo>
                      <a:pt x="525" y="315"/>
                    </a:lnTo>
                    <a:lnTo>
                      <a:pt x="540" y="90"/>
                    </a:lnTo>
                    <a:lnTo>
                      <a:pt x="540" y="15"/>
                    </a:lnTo>
                    <a:lnTo>
                      <a:pt x="540" y="0"/>
                    </a:lnTo>
                    <a:lnTo>
                      <a:pt x="525" y="0"/>
                    </a:lnTo>
                    <a:lnTo>
                      <a:pt x="510" y="15"/>
                    </a:lnTo>
                    <a:lnTo>
                      <a:pt x="480" y="0"/>
                    </a:lnTo>
                    <a:lnTo>
                      <a:pt x="0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9" name="Group 106"/>
              <p:cNvGrpSpPr>
                <a:grpSpLocks/>
              </p:cNvGrpSpPr>
              <p:nvPr/>
            </p:nvGrpSpPr>
            <p:grpSpPr bwMode="auto">
              <a:xfrm>
                <a:off x="6472906" y="4707171"/>
                <a:ext cx="284417" cy="231496"/>
                <a:chOff x="9338" y="10234"/>
                <a:chExt cx="434" cy="392"/>
              </a:xfrm>
            </p:grpSpPr>
            <p:sp>
              <p:nvSpPr>
                <p:cNvPr id="13360" name="Freeform 107"/>
                <p:cNvSpPr>
                  <a:spLocks/>
                </p:cNvSpPr>
                <p:nvPr/>
              </p:nvSpPr>
              <p:spPr bwMode="auto">
                <a:xfrm>
                  <a:off x="9355" y="10446"/>
                  <a:ext cx="119" cy="164"/>
                </a:xfrm>
                <a:custGeom>
                  <a:avLst/>
                  <a:gdLst>
                    <a:gd name="T0" fmla="*/ 0 w 120"/>
                    <a:gd name="T1" fmla="*/ 165 h 165"/>
                    <a:gd name="T2" fmla="*/ 15 w 120"/>
                    <a:gd name="T3" fmla="*/ 165 h 165"/>
                    <a:gd name="T4" fmla="*/ 15 w 120"/>
                    <a:gd name="T5" fmla="*/ 150 h 165"/>
                    <a:gd name="T6" fmla="*/ 30 w 120"/>
                    <a:gd name="T7" fmla="*/ 150 h 165"/>
                    <a:gd name="T8" fmla="*/ 45 w 120"/>
                    <a:gd name="T9" fmla="*/ 150 h 165"/>
                    <a:gd name="T10" fmla="*/ 45 w 120"/>
                    <a:gd name="T11" fmla="*/ 135 h 165"/>
                    <a:gd name="T12" fmla="*/ 60 w 120"/>
                    <a:gd name="T13" fmla="*/ 135 h 165"/>
                    <a:gd name="T14" fmla="*/ 60 w 120"/>
                    <a:gd name="T15" fmla="*/ 120 h 165"/>
                    <a:gd name="T16" fmla="*/ 75 w 120"/>
                    <a:gd name="T17" fmla="*/ 120 h 165"/>
                    <a:gd name="T18" fmla="*/ 75 w 120"/>
                    <a:gd name="T19" fmla="*/ 105 h 165"/>
                    <a:gd name="T20" fmla="*/ 90 w 120"/>
                    <a:gd name="T21" fmla="*/ 105 h 165"/>
                    <a:gd name="T22" fmla="*/ 90 w 120"/>
                    <a:gd name="T23" fmla="*/ 90 h 165"/>
                    <a:gd name="T24" fmla="*/ 105 w 120"/>
                    <a:gd name="T25" fmla="*/ 90 h 165"/>
                    <a:gd name="T26" fmla="*/ 105 w 120"/>
                    <a:gd name="T27" fmla="*/ 75 h 165"/>
                    <a:gd name="T28" fmla="*/ 105 w 120"/>
                    <a:gd name="T29" fmla="*/ 60 h 165"/>
                    <a:gd name="T30" fmla="*/ 105 w 120"/>
                    <a:gd name="T31" fmla="*/ 45 h 165"/>
                    <a:gd name="T32" fmla="*/ 120 w 120"/>
                    <a:gd name="T33" fmla="*/ 45 h 165"/>
                    <a:gd name="T34" fmla="*/ 120 w 120"/>
                    <a:gd name="T35" fmla="*/ 30 h 165"/>
                    <a:gd name="T36" fmla="*/ 120 w 120"/>
                    <a:gd name="T37" fmla="*/ 15 h 165"/>
                    <a:gd name="T38" fmla="*/ 105 w 120"/>
                    <a:gd name="T39" fmla="*/ 0 h 16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0"/>
                    <a:gd name="T61" fmla="*/ 0 h 165"/>
                    <a:gd name="T62" fmla="*/ 120 w 120"/>
                    <a:gd name="T63" fmla="*/ 165 h 16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0" h="165">
                      <a:moveTo>
                        <a:pt x="0" y="165"/>
                      </a:moveTo>
                      <a:lnTo>
                        <a:pt x="15" y="165"/>
                      </a:lnTo>
                      <a:lnTo>
                        <a:pt x="15" y="150"/>
                      </a:lnTo>
                      <a:lnTo>
                        <a:pt x="30" y="150"/>
                      </a:lnTo>
                      <a:lnTo>
                        <a:pt x="45" y="150"/>
                      </a:lnTo>
                      <a:lnTo>
                        <a:pt x="45" y="135"/>
                      </a:lnTo>
                      <a:lnTo>
                        <a:pt x="60" y="135"/>
                      </a:lnTo>
                      <a:lnTo>
                        <a:pt x="60" y="120"/>
                      </a:lnTo>
                      <a:lnTo>
                        <a:pt x="75" y="120"/>
                      </a:lnTo>
                      <a:lnTo>
                        <a:pt x="75" y="105"/>
                      </a:lnTo>
                      <a:lnTo>
                        <a:pt x="90" y="105"/>
                      </a:lnTo>
                      <a:lnTo>
                        <a:pt x="90" y="90"/>
                      </a:lnTo>
                      <a:lnTo>
                        <a:pt x="105" y="90"/>
                      </a:lnTo>
                      <a:lnTo>
                        <a:pt x="105" y="75"/>
                      </a:lnTo>
                      <a:lnTo>
                        <a:pt x="105" y="60"/>
                      </a:lnTo>
                      <a:lnTo>
                        <a:pt x="105" y="45"/>
                      </a:lnTo>
                      <a:lnTo>
                        <a:pt x="120" y="45"/>
                      </a:lnTo>
                      <a:lnTo>
                        <a:pt x="120" y="30"/>
                      </a:lnTo>
                      <a:lnTo>
                        <a:pt x="120" y="15"/>
                      </a:lnTo>
                      <a:lnTo>
                        <a:pt x="105" y="0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CF305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1" name="Freeform 108"/>
                <p:cNvSpPr>
                  <a:spLocks/>
                </p:cNvSpPr>
                <p:nvPr/>
              </p:nvSpPr>
              <p:spPr bwMode="auto">
                <a:xfrm>
                  <a:off x="9414" y="10583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15 h 30"/>
                    <a:gd name="T4" fmla="*/ 0 w 2"/>
                    <a:gd name="T5" fmla="*/ 0 h 30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30"/>
                    <a:gd name="T11" fmla="*/ 2 w 2"/>
                    <a:gd name="T12" fmla="*/ 30 h 3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30">
                      <a:moveTo>
                        <a:pt x="0" y="30"/>
                      </a:moveTo>
                      <a:lnTo>
                        <a:pt x="0" y="1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CF305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2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9428" y="10583"/>
                  <a:ext cx="15" cy="0"/>
                </a:xfrm>
                <a:prstGeom prst="line">
                  <a:avLst/>
                </a:prstGeom>
                <a:noFill/>
                <a:ln w="9525">
                  <a:solidFill>
                    <a:srgbClr val="FCF30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Line 110"/>
                <p:cNvSpPr>
                  <a:spLocks noChangeShapeType="1"/>
                </p:cNvSpPr>
                <p:nvPr/>
              </p:nvSpPr>
              <p:spPr bwMode="auto">
                <a:xfrm>
                  <a:off x="9355" y="10567"/>
                  <a:ext cx="15" cy="0"/>
                </a:xfrm>
                <a:prstGeom prst="line">
                  <a:avLst/>
                </a:prstGeom>
                <a:noFill/>
                <a:ln w="9525">
                  <a:solidFill>
                    <a:srgbClr val="FCF30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4" name="Freeform 111"/>
                <p:cNvSpPr>
                  <a:spLocks/>
                </p:cNvSpPr>
                <p:nvPr/>
              </p:nvSpPr>
              <p:spPr bwMode="auto">
                <a:xfrm>
                  <a:off x="9338" y="10234"/>
                  <a:ext cx="92" cy="226"/>
                </a:xfrm>
                <a:custGeom>
                  <a:avLst/>
                  <a:gdLst>
                    <a:gd name="T0" fmla="*/ 0 w 90"/>
                    <a:gd name="T1" fmla="*/ 0 h 225"/>
                    <a:gd name="T2" fmla="*/ 0 w 90"/>
                    <a:gd name="T3" fmla="*/ 15 h 225"/>
                    <a:gd name="T4" fmla="*/ 15 w 90"/>
                    <a:gd name="T5" fmla="*/ 15 h 225"/>
                    <a:gd name="T6" fmla="*/ 15 w 90"/>
                    <a:gd name="T7" fmla="*/ 30 h 225"/>
                    <a:gd name="T8" fmla="*/ 15 w 90"/>
                    <a:gd name="T9" fmla="*/ 45 h 225"/>
                    <a:gd name="T10" fmla="*/ 15 w 90"/>
                    <a:gd name="T11" fmla="*/ 60 h 225"/>
                    <a:gd name="T12" fmla="*/ 15 w 90"/>
                    <a:gd name="T13" fmla="*/ 75 h 225"/>
                    <a:gd name="T14" fmla="*/ 0 w 90"/>
                    <a:gd name="T15" fmla="*/ 75 h 225"/>
                    <a:gd name="T16" fmla="*/ 0 w 90"/>
                    <a:gd name="T17" fmla="*/ 90 h 225"/>
                    <a:gd name="T18" fmla="*/ 0 w 90"/>
                    <a:gd name="T19" fmla="*/ 105 h 225"/>
                    <a:gd name="T20" fmla="*/ 0 w 90"/>
                    <a:gd name="T21" fmla="*/ 120 h 225"/>
                    <a:gd name="T22" fmla="*/ 0 w 90"/>
                    <a:gd name="T23" fmla="*/ 135 h 225"/>
                    <a:gd name="T24" fmla="*/ 0 w 90"/>
                    <a:gd name="T25" fmla="*/ 150 h 225"/>
                    <a:gd name="T26" fmla="*/ 15 w 90"/>
                    <a:gd name="T27" fmla="*/ 150 h 225"/>
                    <a:gd name="T28" fmla="*/ 15 w 90"/>
                    <a:gd name="T29" fmla="*/ 165 h 225"/>
                    <a:gd name="T30" fmla="*/ 15 w 90"/>
                    <a:gd name="T31" fmla="*/ 180 h 225"/>
                    <a:gd name="T32" fmla="*/ 30 w 90"/>
                    <a:gd name="T33" fmla="*/ 180 h 225"/>
                    <a:gd name="T34" fmla="*/ 30 w 90"/>
                    <a:gd name="T35" fmla="*/ 195 h 225"/>
                    <a:gd name="T36" fmla="*/ 30 w 90"/>
                    <a:gd name="T37" fmla="*/ 210 h 225"/>
                    <a:gd name="T38" fmla="*/ 45 w 90"/>
                    <a:gd name="T39" fmla="*/ 210 h 225"/>
                    <a:gd name="T40" fmla="*/ 60 w 90"/>
                    <a:gd name="T41" fmla="*/ 210 h 225"/>
                    <a:gd name="T42" fmla="*/ 60 w 90"/>
                    <a:gd name="T43" fmla="*/ 195 h 225"/>
                    <a:gd name="T44" fmla="*/ 75 w 90"/>
                    <a:gd name="T45" fmla="*/ 195 h 225"/>
                    <a:gd name="T46" fmla="*/ 90 w 90"/>
                    <a:gd name="T47" fmla="*/ 195 h 225"/>
                    <a:gd name="T48" fmla="*/ 75 w 90"/>
                    <a:gd name="T49" fmla="*/ 195 h 225"/>
                    <a:gd name="T50" fmla="*/ 60 w 90"/>
                    <a:gd name="T51" fmla="*/ 195 h 225"/>
                    <a:gd name="T52" fmla="*/ 60 w 90"/>
                    <a:gd name="T53" fmla="*/ 210 h 225"/>
                    <a:gd name="T54" fmla="*/ 45 w 90"/>
                    <a:gd name="T55" fmla="*/ 210 h 225"/>
                    <a:gd name="T56" fmla="*/ 45 w 90"/>
                    <a:gd name="T57" fmla="*/ 225 h 225"/>
                    <a:gd name="T58" fmla="*/ 60 w 90"/>
                    <a:gd name="T59" fmla="*/ 210 h 225"/>
                    <a:gd name="T60" fmla="*/ 60 w 90"/>
                    <a:gd name="T61" fmla="*/ 195 h 225"/>
                    <a:gd name="T62" fmla="*/ 60 w 90"/>
                    <a:gd name="T63" fmla="*/ 180 h 225"/>
                    <a:gd name="T64" fmla="*/ 45 w 90"/>
                    <a:gd name="T65" fmla="*/ 180 h 225"/>
                    <a:gd name="T66" fmla="*/ 45 w 90"/>
                    <a:gd name="T67" fmla="*/ 165 h 225"/>
                    <a:gd name="T68" fmla="*/ 30 w 90"/>
                    <a:gd name="T69" fmla="*/ 165 h 225"/>
                    <a:gd name="T70" fmla="*/ 30 w 90"/>
                    <a:gd name="T71" fmla="*/ 150 h 225"/>
                    <a:gd name="T72" fmla="*/ 15 w 90"/>
                    <a:gd name="T73" fmla="*/ 150 h 225"/>
                    <a:gd name="T74" fmla="*/ 15 w 90"/>
                    <a:gd name="T75" fmla="*/ 135 h 225"/>
                    <a:gd name="T76" fmla="*/ 15 w 90"/>
                    <a:gd name="T77" fmla="*/ 120 h 225"/>
                    <a:gd name="T78" fmla="*/ 15 w 90"/>
                    <a:gd name="T79" fmla="*/ 105 h 225"/>
                    <a:gd name="T80" fmla="*/ 15 w 90"/>
                    <a:gd name="T81" fmla="*/ 90 h 225"/>
                    <a:gd name="T82" fmla="*/ 15 w 90"/>
                    <a:gd name="T83" fmla="*/ 75 h 225"/>
                    <a:gd name="T84" fmla="*/ 30 w 90"/>
                    <a:gd name="T85" fmla="*/ 75 h 225"/>
                    <a:gd name="T86" fmla="*/ 30 w 90"/>
                    <a:gd name="T87" fmla="*/ 60 h 225"/>
                    <a:gd name="T88" fmla="*/ 45 w 90"/>
                    <a:gd name="T89" fmla="*/ 60 h 225"/>
                    <a:gd name="T90" fmla="*/ 45 w 90"/>
                    <a:gd name="T91" fmla="*/ 45 h 225"/>
                    <a:gd name="T92" fmla="*/ 30 w 90"/>
                    <a:gd name="T93" fmla="*/ 45 h 225"/>
                    <a:gd name="T94" fmla="*/ 45 w 90"/>
                    <a:gd name="T95" fmla="*/ 60 h 225"/>
                    <a:gd name="T96" fmla="*/ 45 w 90"/>
                    <a:gd name="T97" fmla="*/ 75 h 225"/>
                    <a:gd name="T98" fmla="*/ 30 w 90"/>
                    <a:gd name="T99" fmla="*/ 75 h 225"/>
                    <a:gd name="T100" fmla="*/ 30 w 90"/>
                    <a:gd name="T101" fmla="*/ 60 h 225"/>
                    <a:gd name="T102" fmla="*/ 15 w 90"/>
                    <a:gd name="T103" fmla="*/ 60 h 225"/>
                    <a:gd name="T104" fmla="*/ 15 w 90"/>
                    <a:gd name="T105" fmla="*/ 45 h 225"/>
                    <a:gd name="T106" fmla="*/ 0 w 90"/>
                    <a:gd name="T107" fmla="*/ 45 h 225"/>
                    <a:gd name="T108" fmla="*/ 15 w 90"/>
                    <a:gd name="T109" fmla="*/ 45 h 225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90"/>
                    <a:gd name="T166" fmla="*/ 0 h 225"/>
                    <a:gd name="T167" fmla="*/ 90 w 90"/>
                    <a:gd name="T168" fmla="*/ 225 h 225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90" h="225">
                      <a:moveTo>
                        <a:pt x="0" y="0"/>
                      </a:move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60"/>
                      </a:lnTo>
                      <a:lnTo>
                        <a:pt x="15" y="75"/>
                      </a:lnTo>
                      <a:lnTo>
                        <a:pt x="0" y="75"/>
                      </a:lnTo>
                      <a:lnTo>
                        <a:pt x="0" y="90"/>
                      </a:lnTo>
                      <a:lnTo>
                        <a:pt x="0" y="105"/>
                      </a:lnTo>
                      <a:lnTo>
                        <a:pt x="0" y="120"/>
                      </a:lnTo>
                      <a:lnTo>
                        <a:pt x="0" y="135"/>
                      </a:lnTo>
                      <a:lnTo>
                        <a:pt x="0" y="150"/>
                      </a:lnTo>
                      <a:lnTo>
                        <a:pt x="15" y="150"/>
                      </a:lnTo>
                      <a:lnTo>
                        <a:pt x="15" y="165"/>
                      </a:lnTo>
                      <a:lnTo>
                        <a:pt x="15" y="180"/>
                      </a:lnTo>
                      <a:lnTo>
                        <a:pt x="30" y="180"/>
                      </a:lnTo>
                      <a:lnTo>
                        <a:pt x="30" y="195"/>
                      </a:lnTo>
                      <a:lnTo>
                        <a:pt x="30" y="210"/>
                      </a:lnTo>
                      <a:lnTo>
                        <a:pt x="45" y="210"/>
                      </a:lnTo>
                      <a:lnTo>
                        <a:pt x="60" y="210"/>
                      </a:lnTo>
                      <a:lnTo>
                        <a:pt x="60" y="195"/>
                      </a:lnTo>
                      <a:lnTo>
                        <a:pt x="75" y="195"/>
                      </a:lnTo>
                      <a:lnTo>
                        <a:pt x="90" y="195"/>
                      </a:lnTo>
                      <a:lnTo>
                        <a:pt x="75" y="195"/>
                      </a:lnTo>
                      <a:lnTo>
                        <a:pt x="60" y="195"/>
                      </a:lnTo>
                      <a:lnTo>
                        <a:pt x="60" y="210"/>
                      </a:lnTo>
                      <a:lnTo>
                        <a:pt x="45" y="210"/>
                      </a:lnTo>
                      <a:lnTo>
                        <a:pt x="45" y="225"/>
                      </a:lnTo>
                      <a:lnTo>
                        <a:pt x="60" y="210"/>
                      </a:lnTo>
                      <a:lnTo>
                        <a:pt x="60" y="195"/>
                      </a:lnTo>
                      <a:lnTo>
                        <a:pt x="60" y="180"/>
                      </a:lnTo>
                      <a:lnTo>
                        <a:pt x="45" y="180"/>
                      </a:lnTo>
                      <a:lnTo>
                        <a:pt x="45" y="165"/>
                      </a:lnTo>
                      <a:lnTo>
                        <a:pt x="30" y="165"/>
                      </a:lnTo>
                      <a:lnTo>
                        <a:pt x="30" y="150"/>
                      </a:lnTo>
                      <a:lnTo>
                        <a:pt x="15" y="150"/>
                      </a:lnTo>
                      <a:lnTo>
                        <a:pt x="15" y="135"/>
                      </a:lnTo>
                      <a:lnTo>
                        <a:pt x="15" y="120"/>
                      </a:lnTo>
                      <a:lnTo>
                        <a:pt x="15" y="105"/>
                      </a:lnTo>
                      <a:lnTo>
                        <a:pt x="15" y="90"/>
                      </a:lnTo>
                      <a:lnTo>
                        <a:pt x="15" y="75"/>
                      </a:lnTo>
                      <a:lnTo>
                        <a:pt x="30" y="75"/>
                      </a:lnTo>
                      <a:lnTo>
                        <a:pt x="30" y="60"/>
                      </a:lnTo>
                      <a:lnTo>
                        <a:pt x="45" y="60"/>
                      </a:lnTo>
                      <a:lnTo>
                        <a:pt x="45" y="45"/>
                      </a:lnTo>
                      <a:lnTo>
                        <a:pt x="30" y="45"/>
                      </a:lnTo>
                      <a:lnTo>
                        <a:pt x="45" y="60"/>
                      </a:lnTo>
                      <a:lnTo>
                        <a:pt x="45" y="75"/>
                      </a:lnTo>
                      <a:lnTo>
                        <a:pt x="30" y="75"/>
                      </a:lnTo>
                      <a:lnTo>
                        <a:pt x="30" y="60"/>
                      </a:lnTo>
                      <a:lnTo>
                        <a:pt x="15" y="60"/>
                      </a:lnTo>
                      <a:lnTo>
                        <a:pt x="15" y="45"/>
                      </a:lnTo>
                      <a:lnTo>
                        <a:pt x="0" y="45"/>
                      </a:lnTo>
                      <a:lnTo>
                        <a:pt x="15" y="45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CF305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5" name="Freeform 112"/>
                <p:cNvSpPr>
                  <a:spLocks/>
                </p:cNvSpPr>
                <p:nvPr/>
              </p:nvSpPr>
              <p:spPr bwMode="auto">
                <a:xfrm>
                  <a:off x="9428" y="10250"/>
                  <a:ext cx="330" cy="210"/>
                </a:xfrm>
                <a:custGeom>
                  <a:avLst/>
                  <a:gdLst>
                    <a:gd name="T0" fmla="*/ 15 w 330"/>
                    <a:gd name="T1" fmla="*/ 30 h 210"/>
                    <a:gd name="T2" fmla="*/ 30 w 330"/>
                    <a:gd name="T3" fmla="*/ 60 h 210"/>
                    <a:gd name="T4" fmla="*/ 30 w 330"/>
                    <a:gd name="T5" fmla="*/ 120 h 210"/>
                    <a:gd name="T6" fmla="*/ 30 w 330"/>
                    <a:gd name="T7" fmla="*/ 180 h 210"/>
                    <a:gd name="T8" fmla="*/ 45 w 330"/>
                    <a:gd name="T9" fmla="*/ 195 h 210"/>
                    <a:gd name="T10" fmla="*/ 60 w 330"/>
                    <a:gd name="T11" fmla="*/ 135 h 210"/>
                    <a:gd name="T12" fmla="*/ 60 w 330"/>
                    <a:gd name="T13" fmla="*/ 135 h 210"/>
                    <a:gd name="T14" fmla="*/ 60 w 330"/>
                    <a:gd name="T15" fmla="*/ 165 h 210"/>
                    <a:gd name="T16" fmla="*/ 105 w 330"/>
                    <a:gd name="T17" fmla="*/ 150 h 210"/>
                    <a:gd name="T18" fmla="*/ 75 w 330"/>
                    <a:gd name="T19" fmla="*/ 120 h 210"/>
                    <a:gd name="T20" fmla="*/ 90 w 330"/>
                    <a:gd name="T21" fmla="*/ 75 h 210"/>
                    <a:gd name="T22" fmla="*/ 105 w 330"/>
                    <a:gd name="T23" fmla="*/ 30 h 210"/>
                    <a:gd name="T24" fmla="*/ 60 w 330"/>
                    <a:gd name="T25" fmla="*/ 0 h 210"/>
                    <a:gd name="T26" fmla="*/ 75 w 330"/>
                    <a:gd name="T27" fmla="*/ 45 h 210"/>
                    <a:gd name="T28" fmla="*/ 60 w 330"/>
                    <a:gd name="T29" fmla="*/ 90 h 210"/>
                    <a:gd name="T30" fmla="*/ 45 w 330"/>
                    <a:gd name="T31" fmla="*/ 30 h 210"/>
                    <a:gd name="T32" fmla="*/ 45 w 330"/>
                    <a:gd name="T33" fmla="*/ 60 h 210"/>
                    <a:gd name="T34" fmla="*/ 45 w 330"/>
                    <a:gd name="T35" fmla="*/ 105 h 210"/>
                    <a:gd name="T36" fmla="*/ 90 w 330"/>
                    <a:gd name="T37" fmla="*/ 60 h 210"/>
                    <a:gd name="T38" fmla="*/ 75 w 330"/>
                    <a:gd name="T39" fmla="*/ 90 h 210"/>
                    <a:gd name="T40" fmla="*/ 60 w 330"/>
                    <a:gd name="T41" fmla="*/ 60 h 210"/>
                    <a:gd name="T42" fmla="*/ 45 w 330"/>
                    <a:gd name="T43" fmla="*/ 75 h 210"/>
                    <a:gd name="T44" fmla="*/ 30 w 330"/>
                    <a:gd name="T45" fmla="*/ 45 h 210"/>
                    <a:gd name="T46" fmla="*/ 15 w 330"/>
                    <a:gd name="T47" fmla="*/ 30 h 210"/>
                    <a:gd name="T48" fmla="*/ 15 w 330"/>
                    <a:gd name="T49" fmla="*/ 0 h 210"/>
                    <a:gd name="T50" fmla="*/ 60 w 330"/>
                    <a:gd name="T51" fmla="*/ 15 h 210"/>
                    <a:gd name="T52" fmla="*/ 105 w 330"/>
                    <a:gd name="T53" fmla="*/ 30 h 210"/>
                    <a:gd name="T54" fmla="*/ 75 w 330"/>
                    <a:gd name="T55" fmla="*/ 60 h 210"/>
                    <a:gd name="T56" fmla="*/ 75 w 330"/>
                    <a:gd name="T57" fmla="*/ 120 h 210"/>
                    <a:gd name="T58" fmla="*/ 75 w 330"/>
                    <a:gd name="T59" fmla="*/ 165 h 210"/>
                    <a:gd name="T60" fmla="*/ 120 w 330"/>
                    <a:gd name="T61" fmla="*/ 150 h 210"/>
                    <a:gd name="T62" fmla="*/ 180 w 330"/>
                    <a:gd name="T63" fmla="*/ 150 h 210"/>
                    <a:gd name="T64" fmla="*/ 225 w 330"/>
                    <a:gd name="T65" fmla="*/ 165 h 210"/>
                    <a:gd name="T66" fmla="*/ 285 w 330"/>
                    <a:gd name="T67" fmla="*/ 165 h 210"/>
                    <a:gd name="T68" fmla="*/ 330 w 330"/>
                    <a:gd name="T69" fmla="*/ 150 h 210"/>
                    <a:gd name="T70" fmla="*/ 300 w 330"/>
                    <a:gd name="T71" fmla="*/ 105 h 210"/>
                    <a:gd name="T72" fmla="*/ 255 w 330"/>
                    <a:gd name="T73" fmla="*/ 90 h 210"/>
                    <a:gd name="T74" fmla="*/ 210 w 330"/>
                    <a:gd name="T75" fmla="*/ 75 h 210"/>
                    <a:gd name="T76" fmla="*/ 180 w 330"/>
                    <a:gd name="T77" fmla="*/ 30 h 210"/>
                    <a:gd name="T78" fmla="*/ 195 w 330"/>
                    <a:gd name="T79" fmla="*/ 15 h 210"/>
                    <a:gd name="T80" fmla="*/ 240 w 330"/>
                    <a:gd name="T81" fmla="*/ 0 h 210"/>
                    <a:gd name="T82" fmla="*/ 285 w 330"/>
                    <a:gd name="T83" fmla="*/ 30 h 210"/>
                    <a:gd name="T84" fmla="*/ 330 w 330"/>
                    <a:gd name="T85" fmla="*/ 45 h 210"/>
                    <a:gd name="T86" fmla="*/ 315 w 330"/>
                    <a:gd name="T87" fmla="*/ 15 h 210"/>
                    <a:gd name="T88" fmla="*/ 255 w 330"/>
                    <a:gd name="T89" fmla="*/ 15 h 210"/>
                    <a:gd name="T90" fmla="*/ 210 w 330"/>
                    <a:gd name="T91" fmla="*/ 0 h 210"/>
                    <a:gd name="T92" fmla="*/ 210 w 330"/>
                    <a:gd name="T93" fmla="*/ 0 h 210"/>
                    <a:gd name="T94" fmla="*/ 255 w 330"/>
                    <a:gd name="T95" fmla="*/ 15 h 210"/>
                    <a:gd name="T96" fmla="*/ 255 w 330"/>
                    <a:gd name="T97" fmla="*/ 15 h 210"/>
                    <a:gd name="T98" fmla="*/ 210 w 330"/>
                    <a:gd name="T99" fmla="*/ 0 h 210"/>
                    <a:gd name="T100" fmla="*/ 180 w 330"/>
                    <a:gd name="T101" fmla="*/ 30 h 21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30"/>
                    <a:gd name="T154" fmla="*/ 0 h 210"/>
                    <a:gd name="T155" fmla="*/ 330 w 330"/>
                    <a:gd name="T156" fmla="*/ 210 h 21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30" h="210">
                      <a:moveTo>
                        <a:pt x="45" y="15"/>
                      </a:moveTo>
                      <a:lnTo>
                        <a:pt x="30" y="15"/>
                      </a:lnTo>
                      <a:lnTo>
                        <a:pt x="30" y="30"/>
                      </a:lnTo>
                      <a:lnTo>
                        <a:pt x="15" y="30"/>
                      </a:lnTo>
                      <a:lnTo>
                        <a:pt x="0" y="30"/>
                      </a:lnTo>
                      <a:lnTo>
                        <a:pt x="15" y="45"/>
                      </a:lnTo>
                      <a:lnTo>
                        <a:pt x="30" y="45"/>
                      </a:lnTo>
                      <a:lnTo>
                        <a:pt x="30" y="60"/>
                      </a:lnTo>
                      <a:lnTo>
                        <a:pt x="30" y="75"/>
                      </a:lnTo>
                      <a:lnTo>
                        <a:pt x="30" y="90"/>
                      </a:lnTo>
                      <a:lnTo>
                        <a:pt x="30" y="105"/>
                      </a:lnTo>
                      <a:lnTo>
                        <a:pt x="30" y="120"/>
                      </a:lnTo>
                      <a:lnTo>
                        <a:pt x="30" y="135"/>
                      </a:lnTo>
                      <a:lnTo>
                        <a:pt x="30" y="150"/>
                      </a:lnTo>
                      <a:lnTo>
                        <a:pt x="30" y="165"/>
                      </a:lnTo>
                      <a:lnTo>
                        <a:pt x="30" y="180"/>
                      </a:lnTo>
                      <a:lnTo>
                        <a:pt x="30" y="195"/>
                      </a:lnTo>
                      <a:lnTo>
                        <a:pt x="30" y="210"/>
                      </a:lnTo>
                      <a:lnTo>
                        <a:pt x="45" y="210"/>
                      </a:lnTo>
                      <a:lnTo>
                        <a:pt x="45" y="195"/>
                      </a:lnTo>
                      <a:lnTo>
                        <a:pt x="60" y="180"/>
                      </a:lnTo>
                      <a:lnTo>
                        <a:pt x="60" y="165"/>
                      </a:lnTo>
                      <a:lnTo>
                        <a:pt x="60" y="150"/>
                      </a:lnTo>
                      <a:lnTo>
                        <a:pt x="60" y="135"/>
                      </a:lnTo>
                      <a:lnTo>
                        <a:pt x="45" y="135"/>
                      </a:lnTo>
                      <a:lnTo>
                        <a:pt x="45" y="120"/>
                      </a:lnTo>
                      <a:lnTo>
                        <a:pt x="60" y="120"/>
                      </a:lnTo>
                      <a:lnTo>
                        <a:pt x="60" y="135"/>
                      </a:lnTo>
                      <a:lnTo>
                        <a:pt x="60" y="150"/>
                      </a:lnTo>
                      <a:lnTo>
                        <a:pt x="45" y="150"/>
                      </a:lnTo>
                      <a:lnTo>
                        <a:pt x="45" y="165"/>
                      </a:lnTo>
                      <a:lnTo>
                        <a:pt x="60" y="165"/>
                      </a:lnTo>
                      <a:lnTo>
                        <a:pt x="75" y="165"/>
                      </a:lnTo>
                      <a:lnTo>
                        <a:pt x="75" y="150"/>
                      </a:lnTo>
                      <a:lnTo>
                        <a:pt x="90" y="150"/>
                      </a:lnTo>
                      <a:lnTo>
                        <a:pt x="105" y="150"/>
                      </a:lnTo>
                      <a:lnTo>
                        <a:pt x="90" y="150"/>
                      </a:lnTo>
                      <a:lnTo>
                        <a:pt x="90" y="135"/>
                      </a:lnTo>
                      <a:lnTo>
                        <a:pt x="90" y="120"/>
                      </a:lnTo>
                      <a:lnTo>
                        <a:pt x="75" y="120"/>
                      </a:lnTo>
                      <a:lnTo>
                        <a:pt x="75" y="105"/>
                      </a:lnTo>
                      <a:lnTo>
                        <a:pt x="75" y="90"/>
                      </a:lnTo>
                      <a:lnTo>
                        <a:pt x="75" y="75"/>
                      </a:lnTo>
                      <a:lnTo>
                        <a:pt x="90" y="75"/>
                      </a:lnTo>
                      <a:lnTo>
                        <a:pt x="90" y="60"/>
                      </a:lnTo>
                      <a:lnTo>
                        <a:pt x="90" y="45"/>
                      </a:lnTo>
                      <a:lnTo>
                        <a:pt x="105" y="45"/>
                      </a:lnTo>
                      <a:lnTo>
                        <a:pt x="105" y="30"/>
                      </a:lnTo>
                      <a:lnTo>
                        <a:pt x="105" y="15"/>
                      </a:lnTo>
                      <a:lnTo>
                        <a:pt x="90" y="15"/>
                      </a:lnTo>
                      <a:lnTo>
                        <a:pt x="75" y="0"/>
                      </a:lnTo>
                      <a:lnTo>
                        <a:pt x="60" y="0"/>
                      </a:lnTo>
                      <a:lnTo>
                        <a:pt x="60" y="15"/>
                      </a:lnTo>
                      <a:lnTo>
                        <a:pt x="60" y="30"/>
                      </a:lnTo>
                      <a:lnTo>
                        <a:pt x="75" y="30"/>
                      </a:lnTo>
                      <a:lnTo>
                        <a:pt x="75" y="45"/>
                      </a:lnTo>
                      <a:lnTo>
                        <a:pt x="60" y="45"/>
                      </a:lnTo>
                      <a:lnTo>
                        <a:pt x="60" y="60"/>
                      </a:lnTo>
                      <a:lnTo>
                        <a:pt x="60" y="75"/>
                      </a:lnTo>
                      <a:lnTo>
                        <a:pt x="60" y="90"/>
                      </a:lnTo>
                      <a:lnTo>
                        <a:pt x="60" y="75"/>
                      </a:lnTo>
                      <a:lnTo>
                        <a:pt x="60" y="60"/>
                      </a:lnTo>
                      <a:lnTo>
                        <a:pt x="60" y="45"/>
                      </a:lnTo>
                      <a:lnTo>
                        <a:pt x="45" y="30"/>
                      </a:lnTo>
                      <a:lnTo>
                        <a:pt x="30" y="15"/>
                      </a:lnTo>
                      <a:lnTo>
                        <a:pt x="30" y="30"/>
                      </a:lnTo>
                      <a:lnTo>
                        <a:pt x="45" y="45"/>
                      </a:lnTo>
                      <a:lnTo>
                        <a:pt x="45" y="60"/>
                      </a:lnTo>
                      <a:lnTo>
                        <a:pt x="60" y="75"/>
                      </a:lnTo>
                      <a:lnTo>
                        <a:pt x="45" y="90"/>
                      </a:lnTo>
                      <a:lnTo>
                        <a:pt x="30" y="105"/>
                      </a:lnTo>
                      <a:lnTo>
                        <a:pt x="45" y="105"/>
                      </a:lnTo>
                      <a:lnTo>
                        <a:pt x="60" y="90"/>
                      </a:lnTo>
                      <a:lnTo>
                        <a:pt x="75" y="90"/>
                      </a:lnTo>
                      <a:lnTo>
                        <a:pt x="90" y="75"/>
                      </a:lnTo>
                      <a:lnTo>
                        <a:pt x="90" y="60"/>
                      </a:lnTo>
                      <a:lnTo>
                        <a:pt x="105" y="60"/>
                      </a:lnTo>
                      <a:lnTo>
                        <a:pt x="90" y="60"/>
                      </a:lnTo>
                      <a:lnTo>
                        <a:pt x="90" y="75"/>
                      </a:lnTo>
                      <a:lnTo>
                        <a:pt x="75" y="90"/>
                      </a:lnTo>
                      <a:lnTo>
                        <a:pt x="75" y="105"/>
                      </a:lnTo>
                      <a:lnTo>
                        <a:pt x="60" y="105"/>
                      </a:lnTo>
                      <a:lnTo>
                        <a:pt x="60" y="90"/>
                      </a:lnTo>
                      <a:lnTo>
                        <a:pt x="60" y="60"/>
                      </a:lnTo>
                      <a:lnTo>
                        <a:pt x="45" y="60"/>
                      </a:lnTo>
                      <a:lnTo>
                        <a:pt x="45" y="75"/>
                      </a:lnTo>
                      <a:lnTo>
                        <a:pt x="30" y="75"/>
                      </a:lnTo>
                      <a:lnTo>
                        <a:pt x="45" y="75"/>
                      </a:lnTo>
                      <a:lnTo>
                        <a:pt x="60" y="75"/>
                      </a:lnTo>
                      <a:lnTo>
                        <a:pt x="60" y="60"/>
                      </a:lnTo>
                      <a:lnTo>
                        <a:pt x="45" y="45"/>
                      </a:lnTo>
                      <a:lnTo>
                        <a:pt x="30" y="45"/>
                      </a:lnTo>
                      <a:lnTo>
                        <a:pt x="3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30" y="15"/>
                      </a:lnTo>
                      <a:lnTo>
                        <a:pt x="15" y="15"/>
                      </a:ln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45" y="0"/>
                      </a:lnTo>
                      <a:lnTo>
                        <a:pt x="60" y="0"/>
                      </a:lnTo>
                      <a:lnTo>
                        <a:pt x="60" y="15"/>
                      </a:lnTo>
                      <a:lnTo>
                        <a:pt x="75" y="15"/>
                      </a:lnTo>
                      <a:lnTo>
                        <a:pt x="75" y="30"/>
                      </a:lnTo>
                      <a:lnTo>
                        <a:pt x="90" y="30"/>
                      </a:lnTo>
                      <a:lnTo>
                        <a:pt x="105" y="30"/>
                      </a:lnTo>
                      <a:lnTo>
                        <a:pt x="90" y="30"/>
                      </a:lnTo>
                      <a:lnTo>
                        <a:pt x="90" y="45"/>
                      </a:lnTo>
                      <a:lnTo>
                        <a:pt x="75" y="45"/>
                      </a:lnTo>
                      <a:lnTo>
                        <a:pt x="75" y="60"/>
                      </a:lnTo>
                      <a:lnTo>
                        <a:pt x="75" y="75"/>
                      </a:lnTo>
                      <a:lnTo>
                        <a:pt x="75" y="90"/>
                      </a:lnTo>
                      <a:lnTo>
                        <a:pt x="75" y="105"/>
                      </a:lnTo>
                      <a:lnTo>
                        <a:pt x="75" y="120"/>
                      </a:lnTo>
                      <a:lnTo>
                        <a:pt x="75" y="135"/>
                      </a:lnTo>
                      <a:lnTo>
                        <a:pt x="60" y="135"/>
                      </a:lnTo>
                      <a:lnTo>
                        <a:pt x="60" y="150"/>
                      </a:lnTo>
                      <a:lnTo>
                        <a:pt x="75" y="165"/>
                      </a:lnTo>
                      <a:lnTo>
                        <a:pt x="90" y="165"/>
                      </a:lnTo>
                      <a:lnTo>
                        <a:pt x="105" y="165"/>
                      </a:lnTo>
                      <a:lnTo>
                        <a:pt x="105" y="150"/>
                      </a:lnTo>
                      <a:lnTo>
                        <a:pt x="120" y="150"/>
                      </a:lnTo>
                      <a:lnTo>
                        <a:pt x="135" y="150"/>
                      </a:lnTo>
                      <a:lnTo>
                        <a:pt x="150" y="150"/>
                      </a:lnTo>
                      <a:lnTo>
                        <a:pt x="165" y="150"/>
                      </a:lnTo>
                      <a:lnTo>
                        <a:pt x="180" y="150"/>
                      </a:lnTo>
                      <a:lnTo>
                        <a:pt x="195" y="150"/>
                      </a:lnTo>
                      <a:lnTo>
                        <a:pt x="210" y="150"/>
                      </a:lnTo>
                      <a:lnTo>
                        <a:pt x="225" y="150"/>
                      </a:lnTo>
                      <a:lnTo>
                        <a:pt x="225" y="165"/>
                      </a:lnTo>
                      <a:lnTo>
                        <a:pt x="240" y="165"/>
                      </a:lnTo>
                      <a:lnTo>
                        <a:pt x="255" y="165"/>
                      </a:lnTo>
                      <a:lnTo>
                        <a:pt x="270" y="165"/>
                      </a:lnTo>
                      <a:lnTo>
                        <a:pt x="285" y="165"/>
                      </a:lnTo>
                      <a:lnTo>
                        <a:pt x="300" y="165"/>
                      </a:lnTo>
                      <a:lnTo>
                        <a:pt x="300" y="150"/>
                      </a:lnTo>
                      <a:lnTo>
                        <a:pt x="315" y="150"/>
                      </a:lnTo>
                      <a:lnTo>
                        <a:pt x="330" y="150"/>
                      </a:lnTo>
                      <a:lnTo>
                        <a:pt x="330" y="135"/>
                      </a:lnTo>
                      <a:lnTo>
                        <a:pt x="315" y="120"/>
                      </a:lnTo>
                      <a:lnTo>
                        <a:pt x="300" y="120"/>
                      </a:lnTo>
                      <a:lnTo>
                        <a:pt x="300" y="105"/>
                      </a:lnTo>
                      <a:lnTo>
                        <a:pt x="285" y="105"/>
                      </a:lnTo>
                      <a:lnTo>
                        <a:pt x="270" y="105"/>
                      </a:lnTo>
                      <a:lnTo>
                        <a:pt x="270" y="90"/>
                      </a:lnTo>
                      <a:lnTo>
                        <a:pt x="255" y="90"/>
                      </a:lnTo>
                      <a:lnTo>
                        <a:pt x="240" y="90"/>
                      </a:lnTo>
                      <a:lnTo>
                        <a:pt x="225" y="90"/>
                      </a:lnTo>
                      <a:lnTo>
                        <a:pt x="225" y="75"/>
                      </a:lnTo>
                      <a:lnTo>
                        <a:pt x="210" y="75"/>
                      </a:lnTo>
                      <a:lnTo>
                        <a:pt x="195" y="75"/>
                      </a:lnTo>
                      <a:lnTo>
                        <a:pt x="195" y="60"/>
                      </a:lnTo>
                      <a:lnTo>
                        <a:pt x="180" y="45"/>
                      </a:lnTo>
                      <a:lnTo>
                        <a:pt x="180" y="30"/>
                      </a:lnTo>
                      <a:lnTo>
                        <a:pt x="195" y="30"/>
                      </a:lnTo>
                      <a:lnTo>
                        <a:pt x="195" y="15"/>
                      </a:lnTo>
                      <a:lnTo>
                        <a:pt x="180" y="15"/>
                      </a:lnTo>
                      <a:lnTo>
                        <a:pt x="195" y="15"/>
                      </a:lnTo>
                      <a:lnTo>
                        <a:pt x="210" y="15"/>
                      </a:lnTo>
                      <a:lnTo>
                        <a:pt x="210" y="0"/>
                      </a:lnTo>
                      <a:lnTo>
                        <a:pt x="225" y="0"/>
                      </a:lnTo>
                      <a:lnTo>
                        <a:pt x="240" y="0"/>
                      </a:lnTo>
                      <a:lnTo>
                        <a:pt x="255" y="15"/>
                      </a:lnTo>
                      <a:lnTo>
                        <a:pt x="270" y="15"/>
                      </a:lnTo>
                      <a:lnTo>
                        <a:pt x="285" y="15"/>
                      </a:lnTo>
                      <a:lnTo>
                        <a:pt x="285" y="30"/>
                      </a:lnTo>
                      <a:lnTo>
                        <a:pt x="300" y="30"/>
                      </a:lnTo>
                      <a:lnTo>
                        <a:pt x="300" y="45"/>
                      </a:lnTo>
                      <a:lnTo>
                        <a:pt x="315" y="45"/>
                      </a:lnTo>
                      <a:lnTo>
                        <a:pt x="330" y="45"/>
                      </a:lnTo>
                      <a:lnTo>
                        <a:pt x="330" y="30"/>
                      </a:lnTo>
                      <a:lnTo>
                        <a:pt x="330" y="15"/>
                      </a:lnTo>
                      <a:lnTo>
                        <a:pt x="330" y="0"/>
                      </a:lnTo>
                      <a:lnTo>
                        <a:pt x="315" y="15"/>
                      </a:lnTo>
                      <a:lnTo>
                        <a:pt x="300" y="15"/>
                      </a:lnTo>
                      <a:lnTo>
                        <a:pt x="285" y="15"/>
                      </a:lnTo>
                      <a:lnTo>
                        <a:pt x="270" y="15"/>
                      </a:lnTo>
                      <a:lnTo>
                        <a:pt x="255" y="15"/>
                      </a:lnTo>
                      <a:lnTo>
                        <a:pt x="255" y="0"/>
                      </a:lnTo>
                      <a:lnTo>
                        <a:pt x="240" y="0"/>
                      </a:lnTo>
                      <a:lnTo>
                        <a:pt x="225" y="0"/>
                      </a:lnTo>
                      <a:lnTo>
                        <a:pt x="210" y="0"/>
                      </a:lnTo>
                      <a:lnTo>
                        <a:pt x="195" y="0"/>
                      </a:lnTo>
                      <a:lnTo>
                        <a:pt x="180" y="0"/>
                      </a:lnTo>
                      <a:lnTo>
                        <a:pt x="195" y="0"/>
                      </a:lnTo>
                      <a:lnTo>
                        <a:pt x="210" y="0"/>
                      </a:lnTo>
                      <a:lnTo>
                        <a:pt x="225" y="0"/>
                      </a:lnTo>
                      <a:lnTo>
                        <a:pt x="225" y="15"/>
                      </a:lnTo>
                      <a:lnTo>
                        <a:pt x="240" y="15"/>
                      </a:lnTo>
                      <a:lnTo>
                        <a:pt x="255" y="15"/>
                      </a:lnTo>
                      <a:lnTo>
                        <a:pt x="270" y="15"/>
                      </a:lnTo>
                      <a:lnTo>
                        <a:pt x="285" y="15"/>
                      </a:lnTo>
                      <a:lnTo>
                        <a:pt x="270" y="15"/>
                      </a:lnTo>
                      <a:lnTo>
                        <a:pt x="255" y="15"/>
                      </a:lnTo>
                      <a:lnTo>
                        <a:pt x="240" y="15"/>
                      </a:lnTo>
                      <a:lnTo>
                        <a:pt x="225" y="15"/>
                      </a:lnTo>
                      <a:lnTo>
                        <a:pt x="210" y="15"/>
                      </a:lnTo>
                      <a:lnTo>
                        <a:pt x="210" y="0"/>
                      </a:lnTo>
                      <a:lnTo>
                        <a:pt x="195" y="0"/>
                      </a:lnTo>
                      <a:lnTo>
                        <a:pt x="195" y="15"/>
                      </a:lnTo>
                      <a:lnTo>
                        <a:pt x="180" y="15"/>
                      </a:lnTo>
                      <a:lnTo>
                        <a:pt x="180" y="30"/>
                      </a:lnTo>
                      <a:lnTo>
                        <a:pt x="180" y="45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CF305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6" name="Freeform 113"/>
                <p:cNvSpPr>
                  <a:spLocks/>
                </p:cNvSpPr>
                <p:nvPr/>
              </p:nvSpPr>
              <p:spPr bwMode="auto">
                <a:xfrm>
                  <a:off x="9443" y="10414"/>
                  <a:ext cx="313" cy="212"/>
                </a:xfrm>
                <a:custGeom>
                  <a:avLst/>
                  <a:gdLst>
                    <a:gd name="T0" fmla="*/ 15 w 315"/>
                    <a:gd name="T1" fmla="*/ 135 h 210"/>
                    <a:gd name="T2" fmla="*/ 30 w 315"/>
                    <a:gd name="T3" fmla="*/ 105 h 210"/>
                    <a:gd name="T4" fmla="*/ 45 w 315"/>
                    <a:gd name="T5" fmla="*/ 75 h 210"/>
                    <a:gd name="T6" fmla="*/ 60 w 315"/>
                    <a:gd name="T7" fmla="*/ 45 h 210"/>
                    <a:gd name="T8" fmla="*/ 60 w 315"/>
                    <a:gd name="T9" fmla="*/ 60 h 210"/>
                    <a:gd name="T10" fmla="*/ 60 w 315"/>
                    <a:gd name="T11" fmla="*/ 45 h 210"/>
                    <a:gd name="T12" fmla="*/ 75 w 315"/>
                    <a:gd name="T13" fmla="*/ 15 h 210"/>
                    <a:gd name="T14" fmla="*/ 75 w 315"/>
                    <a:gd name="T15" fmla="*/ 30 h 210"/>
                    <a:gd name="T16" fmla="*/ 105 w 315"/>
                    <a:gd name="T17" fmla="*/ 15 h 210"/>
                    <a:gd name="T18" fmla="*/ 150 w 315"/>
                    <a:gd name="T19" fmla="*/ 15 h 210"/>
                    <a:gd name="T20" fmla="*/ 150 w 315"/>
                    <a:gd name="T21" fmla="*/ 30 h 210"/>
                    <a:gd name="T22" fmla="*/ 105 w 315"/>
                    <a:gd name="T23" fmla="*/ 30 h 210"/>
                    <a:gd name="T24" fmla="*/ 90 w 315"/>
                    <a:gd name="T25" fmla="*/ 30 h 210"/>
                    <a:gd name="T26" fmla="*/ 120 w 315"/>
                    <a:gd name="T27" fmla="*/ 0 h 210"/>
                    <a:gd name="T28" fmla="*/ 150 w 315"/>
                    <a:gd name="T29" fmla="*/ 15 h 210"/>
                    <a:gd name="T30" fmla="*/ 195 w 315"/>
                    <a:gd name="T31" fmla="*/ 30 h 210"/>
                    <a:gd name="T32" fmla="*/ 225 w 315"/>
                    <a:gd name="T33" fmla="*/ 60 h 210"/>
                    <a:gd name="T34" fmla="*/ 270 w 315"/>
                    <a:gd name="T35" fmla="*/ 75 h 210"/>
                    <a:gd name="T36" fmla="*/ 300 w 315"/>
                    <a:gd name="T37" fmla="*/ 105 h 210"/>
                    <a:gd name="T38" fmla="*/ 300 w 315"/>
                    <a:gd name="T39" fmla="*/ 90 h 210"/>
                    <a:gd name="T40" fmla="*/ 270 w 315"/>
                    <a:gd name="T41" fmla="*/ 60 h 210"/>
                    <a:gd name="T42" fmla="*/ 240 w 315"/>
                    <a:gd name="T43" fmla="*/ 45 h 210"/>
                    <a:gd name="T44" fmla="*/ 225 w 315"/>
                    <a:gd name="T45" fmla="*/ 15 h 210"/>
                    <a:gd name="T46" fmla="*/ 180 w 315"/>
                    <a:gd name="T47" fmla="*/ 0 h 210"/>
                    <a:gd name="T48" fmla="*/ 135 w 315"/>
                    <a:gd name="T49" fmla="*/ 0 h 210"/>
                    <a:gd name="T50" fmla="*/ 150 w 315"/>
                    <a:gd name="T51" fmla="*/ 0 h 210"/>
                    <a:gd name="T52" fmla="*/ 210 w 315"/>
                    <a:gd name="T53" fmla="*/ 15 h 210"/>
                    <a:gd name="T54" fmla="*/ 240 w 315"/>
                    <a:gd name="T55" fmla="*/ 30 h 210"/>
                    <a:gd name="T56" fmla="*/ 240 w 315"/>
                    <a:gd name="T57" fmla="*/ 45 h 210"/>
                    <a:gd name="T58" fmla="*/ 210 w 315"/>
                    <a:gd name="T59" fmla="*/ 30 h 210"/>
                    <a:gd name="T60" fmla="*/ 165 w 315"/>
                    <a:gd name="T61" fmla="*/ 30 h 210"/>
                    <a:gd name="T62" fmla="*/ 120 w 315"/>
                    <a:gd name="T63" fmla="*/ 15 h 210"/>
                    <a:gd name="T64" fmla="*/ 90 w 315"/>
                    <a:gd name="T65" fmla="*/ 30 h 210"/>
                    <a:gd name="T66" fmla="*/ 75 w 315"/>
                    <a:gd name="T67" fmla="*/ 60 h 210"/>
                    <a:gd name="T68" fmla="*/ 60 w 315"/>
                    <a:gd name="T69" fmla="*/ 60 h 210"/>
                    <a:gd name="T70" fmla="*/ 90 w 315"/>
                    <a:gd name="T71" fmla="*/ 30 h 210"/>
                    <a:gd name="T72" fmla="*/ 120 w 315"/>
                    <a:gd name="T73" fmla="*/ 15 h 210"/>
                    <a:gd name="T74" fmla="*/ 165 w 315"/>
                    <a:gd name="T75" fmla="*/ 15 h 210"/>
                    <a:gd name="T76" fmla="*/ 210 w 315"/>
                    <a:gd name="T77" fmla="*/ 15 h 210"/>
                    <a:gd name="T78" fmla="*/ 195 w 315"/>
                    <a:gd name="T79" fmla="*/ 60 h 210"/>
                    <a:gd name="T80" fmla="*/ 180 w 315"/>
                    <a:gd name="T81" fmla="*/ 90 h 210"/>
                    <a:gd name="T82" fmla="*/ 195 w 315"/>
                    <a:gd name="T83" fmla="*/ 90 h 210"/>
                    <a:gd name="T84" fmla="*/ 210 w 315"/>
                    <a:gd name="T85" fmla="*/ 45 h 210"/>
                    <a:gd name="T86" fmla="*/ 195 w 315"/>
                    <a:gd name="T87" fmla="*/ 75 h 210"/>
                    <a:gd name="T88" fmla="*/ 195 w 315"/>
                    <a:gd name="T89" fmla="*/ 120 h 210"/>
                    <a:gd name="T90" fmla="*/ 195 w 315"/>
                    <a:gd name="T91" fmla="*/ 135 h 210"/>
                    <a:gd name="T92" fmla="*/ 180 w 315"/>
                    <a:gd name="T93" fmla="*/ 105 h 210"/>
                    <a:gd name="T94" fmla="*/ 180 w 315"/>
                    <a:gd name="T95" fmla="*/ 150 h 210"/>
                    <a:gd name="T96" fmla="*/ 165 w 315"/>
                    <a:gd name="T97" fmla="*/ 180 h 210"/>
                    <a:gd name="T98" fmla="*/ 135 w 315"/>
                    <a:gd name="T99" fmla="*/ 195 h 210"/>
                    <a:gd name="T100" fmla="*/ 120 w 315"/>
                    <a:gd name="T101" fmla="*/ 195 h 210"/>
                    <a:gd name="T102" fmla="*/ 165 w 315"/>
                    <a:gd name="T103" fmla="*/ 195 h 210"/>
                    <a:gd name="T104" fmla="*/ 150 w 315"/>
                    <a:gd name="T105" fmla="*/ 195 h 210"/>
                    <a:gd name="T106" fmla="*/ 120 w 315"/>
                    <a:gd name="T107" fmla="*/ 180 h 210"/>
                    <a:gd name="T108" fmla="*/ 105 w 315"/>
                    <a:gd name="T109" fmla="*/ 150 h 210"/>
                    <a:gd name="T110" fmla="*/ 135 w 315"/>
                    <a:gd name="T111" fmla="*/ 165 h 210"/>
                    <a:gd name="T112" fmla="*/ 120 w 315"/>
                    <a:gd name="T113" fmla="*/ 195 h 210"/>
                    <a:gd name="T114" fmla="*/ 105 w 315"/>
                    <a:gd name="T115" fmla="*/ 195 h 210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315"/>
                    <a:gd name="T175" fmla="*/ 0 h 210"/>
                    <a:gd name="T176" fmla="*/ 315 w 315"/>
                    <a:gd name="T177" fmla="*/ 210 h 210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315" h="210">
                      <a:moveTo>
                        <a:pt x="0" y="150"/>
                      </a:moveTo>
                      <a:lnTo>
                        <a:pt x="15" y="150"/>
                      </a:lnTo>
                      <a:lnTo>
                        <a:pt x="15" y="135"/>
                      </a:lnTo>
                      <a:lnTo>
                        <a:pt x="30" y="135"/>
                      </a:lnTo>
                      <a:lnTo>
                        <a:pt x="30" y="120"/>
                      </a:lnTo>
                      <a:lnTo>
                        <a:pt x="30" y="105"/>
                      </a:lnTo>
                      <a:lnTo>
                        <a:pt x="45" y="105"/>
                      </a:lnTo>
                      <a:lnTo>
                        <a:pt x="45" y="90"/>
                      </a:lnTo>
                      <a:lnTo>
                        <a:pt x="45" y="75"/>
                      </a:lnTo>
                      <a:lnTo>
                        <a:pt x="45" y="60"/>
                      </a:lnTo>
                      <a:lnTo>
                        <a:pt x="60" y="60"/>
                      </a:lnTo>
                      <a:lnTo>
                        <a:pt x="60" y="45"/>
                      </a:lnTo>
                      <a:lnTo>
                        <a:pt x="60" y="30"/>
                      </a:lnTo>
                      <a:lnTo>
                        <a:pt x="60" y="45"/>
                      </a:lnTo>
                      <a:lnTo>
                        <a:pt x="60" y="60"/>
                      </a:lnTo>
                      <a:lnTo>
                        <a:pt x="60" y="75"/>
                      </a:lnTo>
                      <a:lnTo>
                        <a:pt x="60" y="60"/>
                      </a:lnTo>
                      <a:lnTo>
                        <a:pt x="60" y="45"/>
                      </a:lnTo>
                      <a:lnTo>
                        <a:pt x="60" y="30"/>
                      </a:lnTo>
                      <a:lnTo>
                        <a:pt x="60" y="15"/>
                      </a:lnTo>
                      <a:lnTo>
                        <a:pt x="75" y="15"/>
                      </a:lnTo>
                      <a:lnTo>
                        <a:pt x="90" y="15"/>
                      </a:lnTo>
                      <a:lnTo>
                        <a:pt x="90" y="30"/>
                      </a:lnTo>
                      <a:lnTo>
                        <a:pt x="75" y="30"/>
                      </a:lnTo>
                      <a:lnTo>
                        <a:pt x="90" y="30"/>
                      </a:lnTo>
                      <a:lnTo>
                        <a:pt x="105" y="30"/>
                      </a:lnTo>
                      <a:lnTo>
                        <a:pt x="105" y="15"/>
                      </a:lnTo>
                      <a:lnTo>
                        <a:pt x="120" y="15"/>
                      </a:lnTo>
                      <a:lnTo>
                        <a:pt x="135" y="15"/>
                      </a:lnTo>
                      <a:lnTo>
                        <a:pt x="150" y="15"/>
                      </a:lnTo>
                      <a:lnTo>
                        <a:pt x="165" y="15"/>
                      </a:lnTo>
                      <a:lnTo>
                        <a:pt x="150" y="15"/>
                      </a:lnTo>
                      <a:lnTo>
                        <a:pt x="150" y="30"/>
                      </a:lnTo>
                      <a:lnTo>
                        <a:pt x="135" y="30"/>
                      </a:lnTo>
                      <a:lnTo>
                        <a:pt x="120" y="30"/>
                      </a:lnTo>
                      <a:lnTo>
                        <a:pt x="105" y="30"/>
                      </a:lnTo>
                      <a:lnTo>
                        <a:pt x="90" y="30"/>
                      </a:lnTo>
                      <a:lnTo>
                        <a:pt x="75" y="30"/>
                      </a:lnTo>
                      <a:lnTo>
                        <a:pt x="90" y="30"/>
                      </a:lnTo>
                      <a:lnTo>
                        <a:pt x="90" y="15"/>
                      </a:lnTo>
                      <a:lnTo>
                        <a:pt x="105" y="0"/>
                      </a:lnTo>
                      <a:lnTo>
                        <a:pt x="120" y="0"/>
                      </a:lnTo>
                      <a:lnTo>
                        <a:pt x="120" y="15"/>
                      </a:lnTo>
                      <a:lnTo>
                        <a:pt x="135" y="15"/>
                      </a:lnTo>
                      <a:lnTo>
                        <a:pt x="150" y="15"/>
                      </a:lnTo>
                      <a:lnTo>
                        <a:pt x="165" y="15"/>
                      </a:lnTo>
                      <a:lnTo>
                        <a:pt x="180" y="30"/>
                      </a:lnTo>
                      <a:lnTo>
                        <a:pt x="195" y="30"/>
                      </a:lnTo>
                      <a:lnTo>
                        <a:pt x="195" y="45"/>
                      </a:lnTo>
                      <a:lnTo>
                        <a:pt x="210" y="45"/>
                      </a:lnTo>
                      <a:lnTo>
                        <a:pt x="225" y="60"/>
                      </a:lnTo>
                      <a:lnTo>
                        <a:pt x="240" y="60"/>
                      </a:lnTo>
                      <a:lnTo>
                        <a:pt x="255" y="75"/>
                      </a:lnTo>
                      <a:lnTo>
                        <a:pt x="270" y="75"/>
                      </a:lnTo>
                      <a:lnTo>
                        <a:pt x="270" y="90"/>
                      </a:lnTo>
                      <a:lnTo>
                        <a:pt x="285" y="90"/>
                      </a:lnTo>
                      <a:lnTo>
                        <a:pt x="300" y="105"/>
                      </a:lnTo>
                      <a:lnTo>
                        <a:pt x="315" y="105"/>
                      </a:lnTo>
                      <a:lnTo>
                        <a:pt x="300" y="105"/>
                      </a:lnTo>
                      <a:lnTo>
                        <a:pt x="300" y="90"/>
                      </a:lnTo>
                      <a:lnTo>
                        <a:pt x="285" y="90"/>
                      </a:lnTo>
                      <a:lnTo>
                        <a:pt x="270" y="75"/>
                      </a:lnTo>
                      <a:lnTo>
                        <a:pt x="270" y="60"/>
                      </a:lnTo>
                      <a:lnTo>
                        <a:pt x="255" y="60"/>
                      </a:lnTo>
                      <a:lnTo>
                        <a:pt x="255" y="45"/>
                      </a:lnTo>
                      <a:lnTo>
                        <a:pt x="240" y="45"/>
                      </a:lnTo>
                      <a:lnTo>
                        <a:pt x="240" y="30"/>
                      </a:lnTo>
                      <a:lnTo>
                        <a:pt x="225" y="30"/>
                      </a:lnTo>
                      <a:lnTo>
                        <a:pt x="225" y="15"/>
                      </a:lnTo>
                      <a:lnTo>
                        <a:pt x="210" y="15"/>
                      </a:lnTo>
                      <a:lnTo>
                        <a:pt x="195" y="0"/>
                      </a:lnTo>
                      <a:lnTo>
                        <a:pt x="180" y="0"/>
                      </a:lnTo>
                      <a:lnTo>
                        <a:pt x="165" y="0"/>
                      </a:lnTo>
                      <a:lnTo>
                        <a:pt x="150" y="0"/>
                      </a:lnTo>
                      <a:lnTo>
                        <a:pt x="135" y="0"/>
                      </a:lnTo>
                      <a:lnTo>
                        <a:pt x="120" y="0"/>
                      </a:lnTo>
                      <a:lnTo>
                        <a:pt x="135" y="0"/>
                      </a:lnTo>
                      <a:lnTo>
                        <a:pt x="150" y="0"/>
                      </a:lnTo>
                      <a:lnTo>
                        <a:pt x="165" y="15"/>
                      </a:lnTo>
                      <a:lnTo>
                        <a:pt x="180" y="15"/>
                      </a:lnTo>
                      <a:lnTo>
                        <a:pt x="210" y="15"/>
                      </a:lnTo>
                      <a:lnTo>
                        <a:pt x="210" y="30"/>
                      </a:lnTo>
                      <a:lnTo>
                        <a:pt x="225" y="30"/>
                      </a:lnTo>
                      <a:lnTo>
                        <a:pt x="240" y="30"/>
                      </a:lnTo>
                      <a:lnTo>
                        <a:pt x="240" y="45"/>
                      </a:lnTo>
                      <a:lnTo>
                        <a:pt x="255" y="45"/>
                      </a:lnTo>
                      <a:lnTo>
                        <a:pt x="240" y="45"/>
                      </a:lnTo>
                      <a:lnTo>
                        <a:pt x="225" y="45"/>
                      </a:lnTo>
                      <a:lnTo>
                        <a:pt x="210" y="45"/>
                      </a:lnTo>
                      <a:lnTo>
                        <a:pt x="210" y="30"/>
                      </a:lnTo>
                      <a:lnTo>
                        <a:pt x="195" y="30"/>
                      </a:lnTo>
                      <a:lnTo>
                        <a:pt x="180" y="30"/>
                      </a:lnTo>
                      <a:lnTo>
                        <a:pt x="165" y="30"/>
                      </a:lnTo>
                      <a:lnTo>
                        <a:pt x="150" y="15"/>
                      </a:lnTo>
                      <a:lnTo>
                        <a:pt x="135" y="15"/>
                      </a:lnTo>
                      <a:lnTo>
                        <a:pt x="120" y="15"/>
                      </a:lnTo>
                      <a:lnTo>
                        <a:pt x="120" y="30"/>
                      </a:lnTo>
                      <a:lnTo>
                        <a:pt x="105" y="30"/>
                      </a:lnTo>
                      <a:lnTo>
                        <a:pt x="90" y="30"/>
                      </a:lnTo>
                      <a:lnTo>
                        <a:pt x="75" y="30"/>
                      </a:lnTo>
                      <a:lnTo>
                        <a:pt x="75" y="45"/>
                      </a:lnTo>
                      <a:lnTo>
                        <a:pt x="75" y="60"/>
                      </a:lnTo>
                      <a:lnTo>
                        <a:pt x="60" y="60"/>
                      </a:lnTo>
                      <a:lnTo>
                        <a:pt x="60" y="75"/>
                      </a:lnTo>
                      <a:lnTo>
                        <a:pt x="60" y="60"/>
                      </a:lnTo>
                      <a:lnTo>
                        <a:pt x="75" y="60"/>
                      </a:lnTo>
                      <a:lnTo>
                        <a:pt x="75" y="45"/>
                      </a:lnTo>
                      <a:lnTo>
                        <a:pt x="90" y="30"/>
                      </a:lnTo>
                      <a:lnTo>
                        <a:pt x="105" y="30"/>
                      </a:lnTo>
                      <a:lnTo>
                        <a:pt x="105" y="15"/>
                      </a:lnTo>
                      <a:lnTo>
                        <a:pt x="120" y="15"/>
                      </a:lnTo>
                      <a:lnTo>
                        <a:pt x="135" y="15"/>
                      </a:lnTo>
                      <a:lnTo>
                        <a:pt x="150" y="15"/>
                      </a:lnTo>
                      <a:lnTo>
                        <a:pt x="165" y="15"/>
                      </a:lnTo>
                      <a:lnTo>
                        <a:pt x="180" y="15"/>
                      </a:lnTo>
                      <a:lnTo>
                        <a:pt x="195" y="15"/>
                      </a:lnTo>
                      <a:lnTo>
                        <a:pt x="210" y="15"/>
                      </a:lnTo>
                      <a:lnTo>
                        <a:pt x="195" y="30"/>
                      </a:lnTo>
                      <a:lnTo>
                        <a:pt x="195" y="45"/>
                      </a:lnTo>
                      <a:lnTo>
                        <a:pt x="195" y="60"/>
                      </a:lnTo>
                      <a:lnTo>
                        <a:pt x="180" y="60"/>
                      </a:lnTo>
                      <a:lnTo>
                        <a:pt x="180" y="75"/>
                      </a:lnTo>
                      <a:lnTo>
                        <a:pt x="180" y="90"/>
                      </a:lnTo>
                      <a:lnTo>
                        <a:pt x="165" y="90"/>
                      </a:lnTo>
                      <a:lnTo>
                        <a:pt x="180" y="105"/>
                      </a:lnTo>
                      <a:lnTo>
                        <a:pt x="195" y="90"/>
                      </a:lnTo>
                      <a:lnTo>
                        <a:pt x="210" y="75"/>
                      </a:lnTo>
                      <a:lnTo>
                        <a:pt x="210" y="60"/>
                      </a:lnTo>
                      <a:lnTo>
                        <a:pt x="210" y="45"/>
                      </a:lnTo>
                      <a:lnTo>
                        <a:pt x="210" y="60"/>
                      </a:lnTo>
                      <a:lnTo>
                        <a:pt x="195" y="60"/>
                      </a:lnTo>
                      <a:lnTo>
                        <a:pt x="195" y="75"/>
                      </a:lnTo>
                      <a:lnTo>
                        <a:pt x="195" y="90"/>
                      </a:lnTo>
                      <a:lnTo>
                        <a:pt x="195" y="105"/>
                      </a:lnTo>
                      <a:lnTo>
                        <a:pt x="195" y="120"/>
                      </a:lnTo>
                      <a:lnTo>
                        <a:pt x="195" y="135"/>
                      </a:lnTo>
                      <a:lnTo>
                        <a:pt x="195" y="150"/>
                      </a:lnTo>
                      <a:lnTo>
                        <a:pt x="195" y="135"/>
                      </a:lnTo>
                      <a:lnTo>
                        <a:pt x="195" y="120"/>
                      </a:lnTo>
                      <a:lnTo>
                        <a:pt x="180" y="120"/>
                      </a:lnTo>
                      <a:lnTo>
                        <a:pt x="180" y="105"/>
                      </a:lnTo>
                      <a:lnTo>
                        <a:pt x="180" y="120"/>
                      </a:lnTo>
                      <a:lnTo>
                        <a:pt x="180" y="135"/>
                      </a:lnTo>
                      <a:lnTo>
                        <a:pt x="180" y="150"/>
                      </a:lnTo>
                      <a:lnTo>
                        <a:pt x="195" y="150"/>
                      </a:lnTo>
                      <a:lnTo>
                        <a:pt x="180" y="165"/>
                      </a:lnTo>
                      <a:lnTo>
                        <a:pt x="165" y="180"/>
                      </a:lnTo>
                      <a:lnTo>
                        <a:pt x="150" y="180"/>
                      </a:lnTo>
                      <a:lnTo>
                        <a:pt x="150" y="195"/>
                      </a:lnTo>
                      <a:lnTo>
                        <a:pt x="135" y="195"/>
                      </a:lnTo>
                      <a:lnTo>
                        <a:pt x="120" y="195"/>
                      </a:lnTo>
                      <a:lnTo>
                        <a:pt x="105" y="195"/>
                      </a:lnTo>
                      <a:lnTo>
                        <a:pt x="120" y="195"/>
                      </a:lnTo>
                      <a:lnTo>
                        <a:pt x="135" y="195"/>
                      </a:lnTo>
                      <a:lnTo>
                        <a:pt x="150" y="195"/>
                      </a:lnTo>
                      <a:lnTo>
                        <a:pt x="165" y="195"/>
                      </a:lnTo>
                      <a:lnTo>
                        <a:pt x="180" y="195"/>
                      </a:lnTo>
                      <a:lnTo>
                        <a:pt x="165" y="195"/>
                      </a:lnTo>
                      <a:lnTo>
                        <a:pt x="150" y="195"/>
                      </a:lnTo>
                      <a:lnTo>
                        <a:pt x="150" y="180"/>
                      </a:lnTo>
                      <a:lnTo>
                        <a:pt x="135" y="180"/>
                      </a:lnTo>
                      <a:lnTo>
                        <a:pt x="120" y="180"/>
                      </a:lnTo>
                      <a:lnTo>
                        <a:pt x="120" y="165"/>
                      </a:lnTo>
                      <a:lnTo>
                        <a:pt x="105" y="165"/>
                      </a:lnTo>
                      <a:lnTo>
                        <a:pt x="105" y="150"/>
                      </a:lnTo>
                      <a:lnTo>
                        <a:pt x="105" y="165"/>
                      </a:lnTo>
                      <a:lnTo>
                        <a:pt x="120" y="165"/>
                      </a:lnTo>
                      <a:lnTo>
                        <a:pt x="135" y="165"/>
                      </a:lnTo>
                      <a:lnTo>
                        <a:pt x="135" y="180"/>
                      </a:lnTo>
                      <a:lnTo>
                        <a:pt x="135" y="195"/>
                      </a:lnTo>
                      <a:lnTo>
                        <a:pt x="120" y="195"/>
                      </a:lnTo>
                      <a:lnTo>
                        <a:pt x="105" y="195"/>
                      </a:lnTo>
                      <a:lnTo>
                        <a:pt x="105" y="210"/>
                      </a:lnTo>
                      <a:lnTo>
                        <a:pt x="105" y="195"/>
                      </a:lnTo>
                      <a:lnTo>
                        <a:pt x="120" y="195"/>
                      </a:lnTo>
                      <a:lnTo>
                        <a:pt x="135" y="195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CF305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7" name="Freeform 114"/>
                <p:cNvSpPr>
                  <a:spLocks/>
                </p:cNvSpPr>
                <p:nvPr/>
              </p:nvSpPr>
              <p:spPr bwMode="auto">
                <a:xfrm>
                  <a:off x="9680" y="10505"/>
                  <a:ext cx="92" cy="107"/>
                </a:xfrm>
                <a:custGeom>
                  <a:avLst/>
                  <a:gdLst>
                    <a:gd name="T0" fmla="*/ 60 w 90"/>
                    <a:gd name="T1" fmla="*/ 30 h 105"/>
                    <a:gd name="T2" fmla="*/ 60 w 90"/>
                    <a:gd name="T3" fmla="*/ 45 h 105"/>
                    <a:gd name="T4" fmla="*/ 60 w 90"/>
                    <a:gd name="T5" fmla="*/ 60 h 105"/>
                    <a:gd name="T6" fmla="*/ 60 w 90"/>
                    <a:gd name="T7" fmla="*/ 75 h 105"/>
                    <a:gd name="T8" fmla="*/ 60 w 90"/>
                    <a:gd name="T9" fmla="*/ 90 h 105"/>
                    <a:gd name="T10" fmla="*/ 45 w 90"/>
                    <a:gd name="T11" fmla="*/ 90 h 105"/>
                    <a:gd name="T12" fmla="*/ 30 w 90"/>
                    <a:gd name="T13" fmla="*/ 90 h 105"/>
                    <a:gd name="T14" fmla="*/ 15 w 90"/>
                    <a:gd name="T15" fmla="*/ 90 h 105"/>
                    <a:gd name="T16" fmla="*/ 15 w 90"/>
                    <a:gd name="T17" fmla="*/ 75 h 105"/>
                    <a:gd name="T18" fmla="*/ 0 w 90"/>
                    <a:gd name="T19" fmla="*/ 75 h 105"/>
                    <a:gd name="T20" fmla="*/ 15 w 90"/>
                    <a:gd name="T21" fmla="*/ 90 h 105"/>
                    <a:gd name="T22" fmla="*/ 30 w 90"/>
                    <a:gd name="T23" fmla="*/ 90 h 105"/>
                    <a:gd name="T24" fmla="*/ 45 w 90"/>
                    <a:gd name="T25" fmla="*/ 90 h 105"/>
                    <a:gd name="T26" fmla="*/ 30 w 90"/>
                    <a:gd name="T27" fmla="*/ 90 h 105"/>
                    <a:gd name="T28" fmla="*/ 30 w 90"/>
                    <a:gd name="T29" fmla="*/ 105 h 105"/>
                    <a:gd name="T30" fmla="*/ 15 w 90"/>
                    <a:gd name="T31" fmla="*/ 105 h 105"/>
                    <a:gd name="T32" fmla="*/ 30 w 90"/>
                    <a:gd name="T33" fmla="*/ 105 h 105"/>
                    <a:gd name="T34" fmla="*/ 45 w 90"/>
                    <a:gd name="T35" fmla="*/ 105 h 105"/>
                    <a:gd name="T36" fmla="*/ 60 w 90"/>
                    <a:gd name="T37" fmla="*/ 105 h 105"/>
                    <a:gd name="T38" fmla="*/ 75 w 90"/>
                    <a:gd name="T39" fmla="*/ 90 h 105"/>
                    <a:gd name="T40" fmla="*/ 75 w 90"/>
                    <a:gd name="T41" fmla="*/ 75 h 105"/>
                    <a:gd name="T42" fmla="*/ 75 w 90"/>
                    <a:gd name="T43" fmla="*/ 90 h 105"/>
                    <a:gd name="T44" fmla="*/ 75 w 90"/>
                    <a:gd name="T45" fmla="*/ 75 h 105"/>
                    <a:gd name="T46" fmla="*/ 90 w 90"/>
                    <a:gd name="T47" fmla="*/ 75 h 105"/>
                    <a:gd name="T48" fmla="*/ 90 w 90"/>
                    <a:gd name="T49" fmla="*/ 60 h 105"/>
                    <a:gd name="T50" fmla="*/ 75 w 90"/>
                    <a:gd name="T51" fmla="*/ 60 h 105"/>
                    <a:gd name="T52" fmla="*/ 75 w 90"/>
                    <a:gd name="T53" fmla="*/ 45 h 105"/>
                    <a:gd name="T54" fmla="*/ 75 w 90"/>
                    <a:gd name="T55" fmla="*/ 30 h 105"/>
                    <a:gd name="T56" fmla="*/ 75 w 90"/>
                    <a:gd name="T57" fmla="*/ 15 h 105"/>
                    <a:gd name="T58" fmla="*/ 75 w 90"/>
                    <a:gd name="T59" fmla="*/ 0 h 105"/>
                    <a:gd name="T60" fmla="*/ 75 w 90"/>
                    <a:gd name="T61" fmla="*/ 15 h 105"/>
                    <a:gd name="T62" fmla="*/ 75 w 90"/>
                    <a:gd name="T63" fmla="*/ 30 h 105"/>
                    <a:gd name="T64" fmla="*/ 60 w 90"/>
                    <a:gd name="T65" fmla="*/ 30 h 105"/>
                    <a:gd name="T66" fmla="*/ 60 w 90"/>
                    <a:gd name="T67" fmla="*/ 45 h 105"/>
                    <a:gd name="T68" fmla="*/ 60 w 90"/>
                    <a:gd name="T69" fmla="*/ 60 h 105"/>
                    <a:gd name="T70" fmla="*/ 60 w 90"/>
                    <a:gd name="T71" fmla="*/ 75 h 105"/>
                    <a:gd name="T72" fmla="*/ 45 w 90"/>
                    <a:gd name="T73" fmla="*/ 75 h 105"/>
                    <a:gd name="T74" fmla="*/ 45 w 90"/>
                    <a:gd name="T75" fmla="*/ 90 h 105"/>
                    <a:gd name="T76" fmla="*/ 60 w 90"/>
                    <a:gd name="T77" fmla="*/ 90 h 105"/>
                    <a:gd name="T78" fmla="*/ 75 w 90"/>
                    <a:gd name="T79" fmla="*/ 90 h 105"/>
                    <a:gd name="T80" fmla="*/ 75 w 90"/>
                    <a:gd name="T81" fmla="*/ 105 h 105"/>
                    <a:gd name="T82" fmla="*/ 90 w 90"/>
                    <a:gd name="T83" fmla="*/ 90 h 105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90"/>
                    <a:gd name="T127" fmla="*/ 0 h 105"/>
                    <a:gd name="T128" fmla="*/ 90 w 90"/>
                    <a:gd name="T129" fmla="*/ 105 h 105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90" h="105">
                      <a:moveTo>
                        <a:pt x="60" y="30"/>
                      </a:moveTo>
                      <a:lnTo>
                        <a:pt x="60" y="45"/>
                      </a:lnTo>
                      <a:lnTo>
                        <a:pt x="60" y="60"/>
                      </a:lnTo>
                      <a:lnTo>
                        <a:pt x="60" y="75"/>
                      </a:lnTo>
                      <a:lnTo>
                        <a:pt x="60" y="90"/>
                      </a:lnTo>
                      <a:lnTo>
                        <a:pt x="45" y="90"/>
                      </a:lnTo>
                      <a:lnTo>
                        <a:pt x="30" y="90"/>
                      </a:lnTo>
                      <a:lnTo>
                        <a:pt x="15" y="90"/>
                      </a:lnTo>
                      <a:lnTo>
                        <a:pt x="15" y="75"/>
                      </a:lnTo>
                      <a:lnTo>
                        <a:pt x="0" y="75"/>
                      </a:lnTo>
                      <a:lnTo>
                        <a:pt x="15" y="90"/>
                      </a:lnTo>
                      <a:lnTo>
                        <a:pt x="30" y="90"/>
                      </a:lnTo>
                      <a:lnTo>
                        <a:pt x="45" y="90"/>
                      </a:lnTo>
                      <a:lnTo>
                        <a:pt x="30" y="90"/>
                      </a:lnTo>
                      <a:lnTo>
                        <a:pt x="30" y="105"/>
                      </a:lnTo>
                      <a:lnTo>
                        <a:pt x="15" y="105"/>
                      </a:lnTo>
                      <a:lnTo>
                        <a:pt x="30" y="105"/>
                      </a:lnTo>
                      <a:lnTo>
                        <a:pt x="45" y="105"/>
                      </a:lnTo>
                      <a:lnTo>
                        <a:pt x="60" y="105"/>
                      </a:lnTo>
                      <a:lnTo>
                        <a:pt x="75" y="90"/>
                      </a:lnTo>
                      <a:lnTo>
                        <a:pt x="75" y="75"/>
                      </a:lnTo>
                      <a:lnTo>
                        <a:pt x="75" y="90"/>
                      </a:lnTo>
                      <a:lnTo>
                        <a:pt x="75" y="75"/>
                      </a:lnTo>
                      <a:lnTo>
                        <a:pt x="90" y="75"/>
                      </a:lnTo>
                      <a:lnTo>
                        <a:pt x="90" y="60"/>
                      </a:lnTo>
                      <a:lnTo>
                        <a:pt x="75" y="60"/>
                      </a:lnTo>
                      <a:lnTo>
                        <a:pt x="75" y="45"/>
                      </a:lnTo>
                      <a:lnTo>
                        <a:pt x="75" y="30"/>
                      </a:lnTo>
                      <a:lnTo>
                        <a:pt x="75" y="15"/>
                      </a:lnTo>
                      <a:lnTo>
                        <a:pt x="75" y="0"/>
                      </a:lnTo>
                      <a:lnTo>
                        <a:pt x="75" y="15"/>
                      </a:lnTo>
                      <a:lnTo>
                        <a:pt x="75" y="30"/>
                      </a:lnTo>
                      <a:lnTo>
                        <a:pt x="60" y="30"/>
                      </a:lnTo>
                      <a:lnTo>
                        <a:pt x="60" y="45"/>
                      </a:lnTo>
                      <a:lnTo>
                        <a:pt x="60" y="60"/>
                      </a:lnTo>
                      <a:lnTo>
                        <a:pt x="60" y="75"/>
                      </a:lnTo>
                      <a:lnTo>
                        <a:pt x="45" y="75"/>
                      </a:lnTo>
                      <a:lnTo>
                        <a:pt x="45" y="90"/>
                      </a:lnTo>
                      <a:lnTo>
                        <a:pt x="60" y="90"/>
                      </a:lnTo>
                      <a:lnTo>
                        <a:pt x="75" y="90"/>
                      </a:lnTo>
                      <a:lnTo>
                        <a:pt x="75" y="105"/>
                      </a:lnTo>
                      <a:lnTo>
                        <a:pt x="90" y="90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CF305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0" name="Freeform 115"/>
              <p:cNvSpPr>
                <a:spLocks/>
              </p:cNvSpPr>
              <p:nvPr/>
            </p:nvSpPr>
            <p:spPr bwMode="auto">
              <a:xfrm>
                <a:off x="6960854" y="4734158"/>
                <a:ext cx="68305" cy="126899"/>
              </a:xfrm>
              <a:custGeom>
                <a:avLst/>
                <a:gdLst>
                  <a:gd name="T0" fmla="*/ 15 w 105"/>
                  <a:gd name="T1" fmla="*/ 0 h 210"/>
                  <a:gd name="T2" fmla="*/ 15 w 105"/>
                  <a:gd name="T3" fmla="*/ 15 h 210"/>
                  <a:gd name="T4" fmla="*/ 15 w 105"/>
                  <a:gd name="T5" fmla="*/ 30 h 210"/>
                  <a:gd name="T6" fmla="*/ 30 w 105"/>
                  <a:gd name="T7" fmla="*/ 30 h 210"/>
                  <a:gd name="T8" fmla="*/ 30 w 105"/>
                  <a:gd name="T9" fmla="*/ 45 h 210"/>
                  <a:gd name="T10" fmla="*/ 30 w 105"/>
                  <a:gd name="T11" fmla="*/ 60 h 210"/>
                  <a:gd name="T12" fmla="*/ 30 w 105"/>
                  <a:gd name="T13" fmla="*/ 75 h 210"/>
                  <a:gd name="T14" fmla="*/ 15 w 105"/>
                  <a:gd name="T15" fmla="*/ 75 h 210"/>
                  <a:gd name="T16" fmla="*/ 15 w 105"/>
                  <a:gd name="T17" fmla="*/ 60 h 210"/>
                  <a:gd name="T18" fmla="*/ 15 w 105"/>
                  <a:gd name="T19" fmla="*/ 45 h 210"/>
                  <a:gd name="T20" fmla="*/ 0 w 105"/>
                  <a:gd name="T21" fmla="*/ 60 h 210"/>
                  <a:gd name="T22" fmla="*/ 0 w 105"/>
                  <a:gd name="T23" fmla="*/ 75 h 210"/>
                  <a:gd name="T24" fmla="*/ 0 w 105"/>
                  <a:gd name="T25" fmla="*/ 90 h 210"/>
                  <a:gd name="T26" fmla="*/ 0 w 105"/>
                  <a:gd name="T27" fmla="*/ 105 h 210"/>
                  <a:gd name="T28" fmla="*/ 15 w 105"/>
                  <a:gd name="T29" fmla="*/ 105 h 210"/>
                  <a:gd name="T30" fmla="*/ 15 w 105"/>
                  <a:gd name="T31" fmla="*/ 120 h 210"/>
                  <a:gd name="T32" fmla="*/ 15 w 105"/>
                  <a:gd name="T33" fmla="*/ 105 h 210"/>
                  <a:gd name="T34" fmla="*/ 30 w 105"/>
                  <a:gd name="T35" fmla="*/ 105 h 210"/>
                  <a:gd name="T36" fmla="*/ 30 w 105"/>
                  <a:gd name="T37" fmla="*/ 90 h 210"/>
                  <a:gd name="T38" fmla="*/ 30 w 105"/>
                  <a:gd name="T39" fmla="*/ 75 h 210"/>
                  <a:gd name="T40" fmla="*/ 30 w 105"/>
                  <a:gd name="T41" fmla="*/ 90 h 210"/>
                  <a:gd name="T42" fmla="*/ 30 w 105"/>
                  <a:gd name="T43" fmla="*/ 105 h 210"/>
                  <a:gd name="T44" fmla="*/ 30 w 105"/>
                  <a:gd name="T45" fmla="*/ 120 h 210"/>
                  <a:gd name="T46" fmla="*/ 30 w 105"/>
                  <a:gd name="T47" fmla="*/ 135 h 210"/>
                  <a:gd name="T48" fmla="*/ 30 w 105"/>
                  <a:gd name="T49" fmla="*/ 120 h 210"/>
                  <a:gd name="T50" fmla="*/ 30 w 105"/>
                  <a:gd name="T51" fmla="*/ 135 h 210"/>
                  <a:gd name="T52" fmla="*/ 30 w 105"/>
                  <a:gd name="T53" fmla="*/ 150 h 210"/>
                  <a:gd name="T54" fmla="*/ 45 w 105"/>
                  <a:gd name="T55" fmla="*/ 150 h 210"/>
                  <a:gd name="T56" fmla="*/ 45 w 105"/>
                  <a:gd name="T57" fmla="*/ 135 h 210"/>
                  <a:gd name="T58" fmla="*/ 45 w 105"/>
                  <a:gd name="T59" fmla="*/ 150 h 210"/>
                  <a:gd name="T60" fmla="*/ 30 w 105"/>
                  <a:gd name="T61" fmla="*/ 150 h 210"/>
                  <a:gd name="T62" fmla="*/ 30 w 105"/>
                  <a:gd name="T63" fmla="*/ 165 h 210"/>
                  <a:gd name="T64" fmla="*/ 45 w 105"/>
                  <a:gd name="T65" fmla="*/ 165 h 210"/>
                  <a:gd name="T66" fmla="*/ 45 w 105"/>
                  <a:gd name="T67" fmla="*/ 180 h 210"/>
                  <a:gd name="T68" fmla="*/ 60 w 105"/>
                  <a:gd name="T69" fmla="*/ 180 h 210"/>
                  <a:gd name="T70" fmla="*/ 75 w 105"/>
                  <a:gd name="T71" fmla="*/ 180 h 210"/>
                  <a:gd name="T72" fmla="*/ 75 w 105"/>
                  <a:gd name="T73" fmla="*/ 165 h 210"/>
                  <a:gd name="T74" fmla="*/ 90 w 105"/>
                  <a:gd name="T75" fmla="*/ 165 h 210"/>
                  <a:gd name="T76" fmla="*/ 90 w 105"/>
                  <a:gd name="T77" fmla="*/ 180 h 210"/>
                  <a:gd name="T78" fmla="*/ 75 w 105"/>
                  <a:gd name="T79" fmla="*/ 180 h 210"/>
                  <a:gd name="T80" fmla="*/ 75 w 105"/>
                  <a:gd name="T81" fmla="*/ 195 h 210"/>
                  <a:gd name="T82" fmla="*/ 60 w 105"/>
                  <a:gd name="T83" fmla="*/ 195 h 210"/>
                  <a:gd name="T84" fmla="*/ 45 w 105"/>
                  <a:gd name="T85" fmla="*/ 195 h 210"/>
                  <a:gd name="T86" fmla="*/ 45 w 105"/>
                  <a:gd name="T87" fmla="*/ 180 h 210"/>
                  <a:gd name="T88" fmla="*/ 45 w 105"/>
                  <a:gd name="T89" fmla="*/ 195 h 210"/>
                  <a:gd name="T90" fmla="*/ 60 w 105"/>
                  <a:gd name="T91" fmla="*/ 195 h 210"/>
                  <a:gd name="T92" fmla="*/ 60 w 105"/>
                  <a:gd name="T93" fmla="*/ 210 h 210"/>
                  <a:gd name="T94" fmla="*/ 45 w 105"/>
                  <a:gd name="T95" fmla="*/ 210 h 210"/>
                  <a:gd name="T96" fmla="*/ 45 w 105"/>
                  <a:gd name="T97" fmla="*/ 195 h 210"/>
                  <a:gd name="T98" fmla="*/ 60 w 105"/>
                  <a:gd name="T99" fmla="*/ 195 h 210"/>
                  <a:gd name="T100" fmla="*/ 75 w 105"/>
                  <a:gd name="T101" fmla="*/ 180 h 210"/>
                  <a:gd name="T102" fmla="*/ 90 w 105"/>
                  <a:gd name="T103" fmla="*/ 180 h 210"/>
                  <a:gd name="T104" fmla="*/ 105 w 105"/>
                  <a:gd name="T105" fmla="*/ 180 h 210"/>
                  <a:gd name="T106" fmla="*/ 105 w 105"/>
                  <a:gd name="T107" fmla="*/ 165 h 210"/>
                  <a:gd name="T108" fmla="*/ 105 w 105"/>
                  <a:gd name="T109" fmla="*/ 180 h 210"/>
                  <a:gd name="T110" fmla="*/ 105 w 105"/>
                  <a:gd name="T111" fmla="*/ 165 h 21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05"/>
                  <a:gd name="T169" fmla="*/ 0 h 210"/>
                  <a:gd name="T170" fmla="*/ 105 w 105"/>
                  <a:gd name="T171" fmla="*/ 210 h 21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05" h="210">
                    <a:moveTo>
                      <a:pt x="15" y="0"/>
                    </a:moveTo>
                    <a:lnTo>
                      <a:pt x="15" y="15"/>
                    </a:lnTo>
                    <a:lnTo>
                      <a:pt x="15" y="30"/>
                    </a:lnTo>
                    <a:lnTo>
                      <a:pt x="30" y="30"/>
                    </a:lnTo>
                    <a:lnTo>
                      <a:pt x="30" y="45"/>
                    </a:lnTo>
                    <a:lnTo>
                      <a:pt x="30" y="60"/>
                    </a:lnTo>
                    <a:lnTo>
                      <a:pt x="30" y="75"/>
                    </a:lnTo>
                    <a:lnTo>
                      <a:pt x="15" y="75"/>
                    </a:lnTo>
                    <a:lnTo>
                      <a:pt x="15" y="60"/>
                    </a:lnTo>
                    <a:lnTo>
                      <a:pt x="15" y="45"/>
                    </a:lnTo>
                    <a:lnTo>
                      <a:pt x="0" y="60"/>
                    </a:lnTo>
                    <a:lnTo>
                      <a:pt x="0" y="75"/>
                    </a:lnTo>
                    <a:lnTo>
                      <a:pt x="0" y="90"/>
                    </a:lnTo>
                    <a:lnTo>
                      <a:pt x="0" y="105"/>
                    </a:lnTo>
                    <a:lnTo>
                      <a:pt x="15" y="105"/>
                    </a:lnTo>
                    <a:lnTo>
                      <a:pt x="15" y="120"/>
                    </a:lnTo>
                    <a:lnTo>
                      <a:pt x="15" y="105"/>
                    </a:lnTo>
                    <a:lnTo>
                      <a:pt x="30" y="105"/>
                    </a:lnTo>
                    <a:lnTo>
                      <a:pt x="30" y="90"/>
                    </a:lnTo>
                    <a:lnTo>
                      <a:pt x="30" y="75"/>
                    </a:lnTo>
                    <a:lnTo>
                      <a:pt x="30" y="90"/>
                    </a:lnTo>
                    <a:lnTo>
                      <a:pt x="30" y="105"/>
                    </a:lnTo>
                    <a:lnTo>
                      <a:pt x="30" y="120"/>
                    </a:lnTo>
                    <a:lnTo>
                      <a:pt x="30" y="135"/>
                    </a:lnTo>
                    <a:lnTo>
                      <a:pt x="30" y="120"/>
                    </a:lnTo>
                    <a:lnTo>
                      <a:pt x="30" y="135"/>
                    </a:lnTo>
                    <a:lnTo>
                      <a:pt x="30" y="150"/>
                    </a:lnTo>
                    <a:lnTo>
                      <a:pt x="45" y="150"/>
                    </a:lnTo>
                    <a:lnTo>
                      <a:pt x="45" y="135"/>
                    </a:lnTo>
                    <a:lnTo>
                      <a:pt x="45" y="150"/>
                    </a:lnTo>
                    <a:lnTo>
                      <a:pt x="30" y="150"/>
                    </a:lnTo>
                    <a:lnTo>
                      <a:pt x="30" y="165"/>
                    </a:lnTo>
                    <a:lnTo>
                      <a:pt x="45" y="165"/>
                    </a:lnTo>
                    <a:lnTo>
                      <a:pt x="45" y="180"/>
                    </a:lnTo>
                    <a:lnTo>
                      <a:pt x="60" y="180"/>
                    </a:lnTo>
                    <a:lnTo>
                      <a:pt x="75" y="180"/>
                    </a:lnTo>
                    <a:lnTo>
                      <a:pt x="75" y="165"/>
                    </a:lnTo>
                    <a:lnTo>
                      <a:pt x="90" y="165"/>
                    </a:lnTo>
                    <a:lnTo>
                      <a:pt x="90" y="180"/>
                    </a:lnTo>
                    <a:lnTo>
                      <a:pt x="75" y="180"/>
                    </a:lnTo>
                    <a:lnTo>
                      <a:pt x="75" y="195"/>
                    </a:lnTo>
                    <a:lnTo>
                      <a:pt x="60" y="195"/>
                    </a:lnTo>
                    <a:lnTo>
                      <a:pt x="45" y="195"/>
                    </a:lnTo>
                    <a:lnTo>
                      <a:pt x="45" y="180"/>
                    </a:lnTo>
                    <a:lnTo>
                      <a:pt x="45" y="195"/>
                    </a:lnTo>
                    <a:lnTo>
                      <a:pt x="60" y="195"/>
                    </a:lnTo>
                    <a:lnTo>
                      <a:pt x="60" y="210"/>
                    </a:lnTo>
                    <a:lnTo>
                      <a:pt x="45" y="210"/>
                    </a:lnTo>
                    <a:lnTo>
                      <a:pt x="45" y="195"/>
                    </a:lnTo>
                    <a:lnTo>
                      <a:pt x="60" y="195"/>
                    </a:lnTo>
                    <a:lnTo>
                      <a:pt x="75" y="180"/>
                    </a:lnTo>
                    <a:lnTo>
                      <a:pt x="90" y="180"/>
                    </a:lnTo>
                    <a:lnTo>
                      <a:pt x="105" y="180"/>
                    </a:lnTo>
                    <a:lnTo>
                      <a:pt x="105" y="165"/>
                    </a:lnTo>
                    <a:lnTo>
                      <a:pt x="105" y="180"/>
                    </a:lnTo>
                    <a:lnTo>
                      <a:pt x="105" y="16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Freeform 116"/>
              <p:cNvSpPr>
                <a:spLocks/>
              </p:cNvSpPr>
              <p:nvPr/>
            </p:nvSpPr>
            <p:spPr bwMode="auto">
              <a:xfrm>
                <a:off x="6991035" y="4751607"/>
                <a:ext cx="9531" cy="19035"/>
              </a:xfrm>
              <a:custGeom>
                <a:avLst/>
                <a:gdLst>
                  <a:gd name="T0" fmla="*/ 0 w 15"/>
                  <a:gd name="T1" fmla="*/ 0 h 30"/>
                  <a:gd name="T2" fmla="*/ 15 w 15"/>
                  <a:gd name="T3" fmla="*/ 0 h 30"/>
                  <a:gd name="T4" fmla="*/ 15 w 15"/>
                  <a:gd name="T5" fmla="*/ 15 h 30"/>
                  <a:gd name="T6" fmla="*/ 15 w 15"/>
                  <a:gd name="T7" fmla="*/ 30 h 30"/>
                  <a:gd name="T8" fmla="*/ 0 w 15"/>
                  <a:gd name="T9" fmla="*/ 3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0"/>
                  <a:gd name="T17" fmla="*/ 15 w 15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0">
                    <a:moveTo>
                      <a:pt x="0" y="0"/>
                    </a:moveTo>
                    <a:lnTo>
                      <a:pt x="15" y="0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Freeform 117"/>
              <p:cNvSpPr>
                <a:spLocks/>
              </p:cNvSpPr>
              <p:nvPr/>
            </p:nvSpPr>
            <p:spPr bwMode="auto">
              <a:xfrm>
                <a:off x="7029159" y="4726227"/>
                <a:ext cx="69894" cy="79312"/>
              </a:xfrm>
              <a:custGeom>
                <a:avLst/>
                <a:gdLst>
                  <a:gd name="T0" fmla="*/ 45 w 105"/>
                  <a:gd name="T1" fmla="*/ 15 h 135"/>
                  <a:gd name="T2" fmla="*/ 30 w 105"/>
                  <a:gd name="T3" fmla="*/ 30 h 135"/>
                  <a:gd name="T4" fmla="*/ 15 w 105"/>
                  <a:gd name="T5" fmla="*/ 45 h 135"/>
                  <a:gd name="T6" fmla="*/ 0 w 105"/>
                  <a:gd name="T7" fmla="*/ 60 h 135"/>
                  <a:gd name="T8" fmla="*/ 15 w 105"/>
                  <a:gd name="T9" fmla="*/ 75 h 135"/>
                  <a:gd name="T10" fmla="*/ 30 w 105"/>
                  <a:gd name="T11" fmla="*/ 90 h 135"/>
                  <a:gd name="T12" fmla="*/ 15 w 105"/>
                  <a:gd name="T13" fmla="*/ 75 h 135"/>
                  <a:gd name="T14" fmla="*/ 15 w 105"/>
                  <a:gd name="T15" fmla="*/ 105 h 135"/>
                  <a:gd name="T16" fmla="*/ 30 w 105"/>
                  <a:gd name="T17" fmla="*/ 120 h 135"/>
                  <a:gd name="T18" fmla="*/ 45 w 105"/>
                  <a:gd name="T19" fmla="*/ 135 h 135"/>
                  <a:gd name="T20" fmla="*/ 60 w 105"/>
                  <a:gd name="T21" fmla="*/ 120 h 135"/>
                  <a:gd name="T22" fmla="*/ 75 w 105"/>
                  <a:gd name="T23" fmla="*/ 105 h 135"/>
                  <a:gd name="T24" fmla="*/ 75 w 105"/>
                  <a:gd name="T25" fmla="*/ 75 h 135"/>
                  <a:gd name="T26" fmla="*/ 45 w 105"/>
                  <a:gd name="T27" fmla="*/ 75 h 135"/>
                  <a:gd name="T28" fmla="*/ 45 w 105"/>
                  <a:gd name="T29" fmla="*/ 90 h 135"/>
                  <a:gd name="T30" fmla="*/ 45 w 105"/>
                  <a:gd name="T31" fmla="*/ 75 h 135"/>
                  <a:gd name="T32" fmla="*/ 15 w 105"/>
                  <a:gd name="T33" fmla="*/ 60 h 135"/>
                  <a:gd name="T34" fmla="*/ 30 w 105"/>
                  <a:gd name="T35" fmla="*/ 45 h 135"/>
                  <a:gd name="T36" fmla="*/ 60 w 105"/>
                  <a:gd name="T37" fmla="*/ 45 h 135"/>
                  <a:gd name="T38" fmla="*/ 75 w 105"/>
                  <a:gd name="T39" fmla="*/ 30 h 135"/>
                  <a:gd name="T40" fmla="*/ 60 w 105"/>
                  <a:gd name="T41" fmla="*/ 45 h 135"/>
                  <a:gd name="T42" fmla="*/ 45 w 105"/>
                  <a:gd name="T43" fmla="*/ 60 h 135"/>
                  <a:gd name="T44" fmla="*/ 75 w 105"/>
                  <a:gd name="T45" fmla="*/ 60 h 135"/>
                  <a:gd name="T46" fmla="*/ 75 w 105"/>
                  <a:gd name="T47" fmla="*/ 60 h 135"/>
                  <a:gd name="T48" fmla="*/ 90 w 105"/>
                  <a:gd name="T49" fmla="*/ 45 h 135"/>
                  <a:gd name="T50" fmla="*/ 90 w 105"/>
                  <a:gd name="T51" fmla="*/ 75 h 135"/>
                  <a:gd name="T52" fmla="*/ 90 w 105"/>
                  <a:gd name="T53" fmla="*/ 75 h 135"/>
                  <a:gd name="T54" fmla="*/ 75 w 105"/>
                  <a:gd name="T55" fmla="*/ 45 h 135"/>
                  <a:gd name="T56" fmla="*/ 75 w 105"/>
                  <a:gd name="T57" fmla="*/ 15 h 135"/>
                  <a:gd name="T58" fmla="*/ 75 w 105"/>
                  <a:gd name="T59" fmla="*/ 0 h 135"/>
                  <a:gd name="T60" fmla="*/ 90 w 105"/>
                  <a:gd name="T61" fmla="*/ 15 h 135"/>
                  <a:gd name="T62" fmla="*/ 105 w 105"/>
                  <a:gd name="T63" fmla="*/ 30 h 135"/>
                  <a:gd name="T64" fmla="*/ 90 w 105"/>
                  <a:gd name="T65" fmla="*/ 60 h 135"/>
                  <a:gd name="T66" fmla="*/ 60 w 105"/>
                  <a:gd name="T67" fmla="*/ 75 h 13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5"/>
                  <a:gd name="T103" fmla="*/ 0 h 135"/>
                  <a:gd name="T104" fmla="*/ 105 w 105"/>
                  <a:gd name="T105" fmla="*/ 135 h 13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5" h="135">
                    <a:moveTo>
                      <a:pt x="45" y="0"/>
                    </a:moveTo>
                    <a:lnTo>
                      <a:pt x="45" y="15"/>
                    </a:lnTo>
                    <a:lnTo>
                      <a:pt x="45" y="30"/>
                    </a:lnTo>
                    <a:lnTo>
                      <a:pt x="3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15" y="60"/>
                    </a:lnTo>
                    <a:lnTo>
                      <a:pt x="15" y="75"/>
                    </a:lnTo>
                    <a:lnTo>
                      <a:pt x="30" y="75"/>
                    </a:lnTo>
                    <a:lnTo>
                      <a:pt x="30" y="90"/>
                    </a:lnTo>
                    <a:lnTo>
                      <a:pt x="30" y="75"/>
                    </a:lnTo>
                    <a:lnTo>
                      <a:pt x="15" y="75"/>
                    </a:lnTo>
                    <a:lnTo>
                      <a:pt x="15" y="90"/>
                    </a:lnTo>
                    <a:lnTo>
                      <a:pt x="15" y="105"/>
                    </a:lnTo>
                    <a:lnTo>
                      <a:pt x="30" y="105"/>
                    </a:lnTo>
                    <a:lnTo>
                      <a:pt x="30" y="120"/>
                    </a:lnTo>
                    <a:lnTo>
                      <a:pt x="30" y="135"/>
                    </a:lnTo>
                    <a:lnTo>
                      <a:pt x="45" y="135"/>
                    </a:lnTo>
                    <a:lnTo>
                      <a:pt x="45" y="120"/>
                    </a:lnTo>
                    <a:lnTo>
                      <a:pt x="60" y="120"/>
                    </a:lnTo>
                    <a:lnTo>
                      <a:pt x="60" y="105"/>
                    </a:lnTo>
                    <a:lnTo>
                      <a:pt x="75" y="105"/>
                    </a:lnTo>
                    <a:lnTo>
                      <a:pt x="75" y="90"/>
                    </a:lnTo>
                    <a:lnTo>
                      <a:pt x="75" y="75"/>
                    </a:lnTo>
                    <a:lnTo>
                      <a:pt x="60" y="75"/>
                    </a:lnTo>
                    <a:lnTo>
                      <a:pt x="45" y="75"/>
                    </a:lnTo>
                    <a:lnTo>
                      <a:pt x="30" y="75"/>
                    </a:lnTo>
                    <a:lnTo>
                      <a:pt x="45" y="90"/>
                    </a:lnTo>
                    <a:lnTo>
                      <a:pt x="60" y="90"/>
                    </a:lnTo>
                    <a:lnTo>
                      <a:pt x="45" y="75"/>
                    </a:lnTo>
                    <a:lnTo>
                      <a:pt x="30" y="60"/>
                    </a:lnTo>
                    <a:lnTo>
                      <a:pt x="15" y="60"/>
                    </a:lnTo>
                    <a:lnTo>
                      <a:pt x="15" y="45"/>
                    </a:lnTo>
                    <a:lnTo>
                      <a:pt x="30" y="45"/>
                    </a:lnTo>
                    <a:lnTo>
                      <a:pt x="45" y="45"/>
                    </a:lnTo>
                    <a:lnTo>
                      <a:pt x="60" y="45"/>
                    </a:lnTo>
                    <a:lnTo>
                      <a:pt x="75" y="45"/>
                    </a:lnTo>
                    <a:lnTo>
                      <a:pt x="75" y="30"/>
                    </a:lnTo>
                    <a:lnTo>
                      <a:pt x="60" y="30"/>
                    </a:lnTo>
                    <a:lnTo>
                      <a:pt x="60" y="45"/>
                    </a:lnTo>
                    <a:lnTo>
                      <a:pt x="45" y="45"/>
                    </a:lnTo>
                    <a:lnTo>
                      <a:pt x="45" y="60"/>
                    </a:lnTo>
                    <a:lnTo>
                      <a:pt x="60" y="60"/>
                    </a:lnTo>
                    <a:lnTo>
                      <a:pt x="75" y="60"/>
                    </a:lnTo>
                    <a:lnTo>
                      <a:pt x="75" y="45"/>
                    </a:lnTo>
                    <a:lnTo>
                      <a:pt x="75" y="60"/>
                    </a:lnTo>
                    <a:lnTo>
                      <a:pt x="75" y="45"/>
                    </a:lnTo>
                    <a:lnTo>
                      <a:pt x="90" y="45"/>
                    </a:lnTo>
                    <a:lnTo>
                      <a:pt x="90" y="60"/>
                    </a:lnTo>
                    <a:lnTo>
                      <a:pt x="90" y="75"/>
                    </a:lnTo>
                    <a:lnTo>
                      <a:pt x="90" y="90"/>
                    </a:lnTo>
                    <a:lnTo>
                      <a:pt x="90" y="75"/>
                    </a:lnTo>
                    <a:lnTo>
                      <a:pt x="90" y="60"/>
                    </a:lnTo>
                    <a:lnTo>
                      <a:pt x="75" y="45"/>
                    </a:lnTo>
                    <a:lnTo>
                      <a:pt x="75" y="30"/>
                    </a:lnTo>
                    <a:lnTo>
                      <a:pt x="75" y="1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75" y="15"/>
                    </a:lnTo>
                    <a:lnTo>
                      <a:pt x="90" y="15"/>
                    </a:lnTo>
                    <a:lnTo>
                      <a:pt x="90" y="30"/>
                    </a:lnTo>
                    <a:lnTo>
                      <a:pt x="105" y="30"/>
                    </a:lnTo>
                    <a:lnTo>
                      <a:pt x="105" y="45"/>
                    </a:lnTo>
                    <a:lnTo>
                      <a:pt x="90" y="60"/>
                    </a:lnTo>
                    <a:lnTo>
                      <a:pt x="75" y="75"/>
                    </a:lnTo>
                    <a:lnTo>
                      <a:pt x="60" y="7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Freeform 118"/>
              <p:cNvSpPr>
                <a:spLocks/>
              </p:cNvSpPr>
              <p:nvPr/>
            </p:nvSpPr>
            <p:spPr bwMode="auto">
              <a:xfrm>
                <a:off x="6981504" y="4805539"/>
                <a:ext cx="184266" cy="142761"/>
              </a:xfrm>
              <a:custGeom>
                <a:avLst/>
                <a:gdLst>
                  <a:gd name="T0" fmla="*/ 105 w 285"/>
                  <a:gd name="T1" fmla="*/ 15 h 240"/>
                  <a:gd name="T2" fmla="*/ 90 w 285"/>
                  <a:gd name="T3" fmla="*/ 30 h 240"/>
                  <a:gd name="T4" fmla="*/ 90 w 285"/>
                  <a:gd name="T5" fmla="*/ 60 h 240"/>
                  <a:gd name="T6" fmla="*/ 90 w 285"/>
                  <a:gd name="T7" fmla="*/ 90 h 240"/>
                  <a:gd name="T8" fmla="*/ 105 w 285"/>
                  <a:gd name="T9" fmla="*/ 105 h 240"/>
                  <a:gd name="T10" fmla="*/ 105 w 285"/>
                  <a:gd name="T11" fmla="*/ 135 h 240"/>
                  <a:gd name="T12" fmla="*/ 90 w 285"/>
                  <a:gd name="T13" fmla="*/ 150 h 240"/>
                  <a:gd name="T14" fmla="*/ 75 w 285"/>
                  <a:gd name="T15" fmla="*/ 180 h 240"/>
                  <a:gd name="T16" fmla="*/ 60 w 285"/>
                  <a:gd name="T17" fmla="*/ 195 h 240"/>
                  <a:gd name="T18" fmla="*/ 30 w 285"/>
                  <a:gd name="T19" fmla="*/ 195 h 240"/>
                  <a:gd name="T20" fmla="*/ 15 w 285"/>
                  <a:gd name="T21" fmla="*/ 210 h 240"/>
                  <a:gd name="T22" fmla="*/ 0 w 285"/>
                  <a:gd name="T23" fmla="*/ 225 h 240"/>
                  <a:gd name="T24" fmla="*/ 0 w 285"/>
                  <a:gd name="T25" fmla="*/ 225 h 240"/>
                  <a:gd name="T26" fmla="*/ 30 w 285"/>
                  <a:gd name="T27" fmla="*/ 225 h 240"/>
                  <a:gd name="T28" fmla="*/ 45 w 285"/>
                  <a:gd name="T29" fmla="*/ 210 h 240"/>
                  <a:gd name="T30" fmla="*/ 60 w 285"/>
                  <a:gd name="T31" fmla="*/ 195 h 240"/>
                  <a:gd name="T32" fmla="*/ 75 w 285"/>
                  <a:gd name="T33" fmla="*/ 180 h 240"/>
                  <a:gd name="T34" fmla="*/ 90 w 285"/>
                  <a:gd name="T35" fmla="*/ 165 h 240"/>
                  <a:gd name="T36" fmla="*/ 105 w 285"/>
                  <a:gd name="T37" fmla="*/ 150 h 240"/>
                  <a:gd name="T38" fmla="*/ 120 w 285"/>
                  <a:gd name="T39" fmla="*/ 120 h 240"/>
                  <a:gd name="T40" fmla="*/ 135 w 285"/>
                  <a:gd name="T41" fmla="*/ 105 h 240"/>
                  <a:gd name="T42" fmla="*/ 135 w 285"/>
                  <a:gd name="T43" fmla="*/ 105 h 240"/>
                  <a:gd name="T44" fmla="*/ 105 w 285"/>
                  <a:gd name="T45" fmla="*/ 135 h 240"/>
                  <a:gd name="T46" fmla="*/ 90 w 285"/>
                  <a:gd name="T47" fmla="*/ 165 h 240"/>
                  <a:gd name="T48" fmla="*/ 75 w 285"/>
                  <a:gd name="T49" fmla="*/ 180 h 240"/>
                  <a:gd name="T50" fmla="*/ 75 w 285"/>
                  <a:gd name="T51" fmla="*/ 210 h 240"/>
                  <a:gd name="T52" fmla="*/ 60 w 285"/>
                  <a:gd name="T53" fmla="*/ 225 h 240"/>
                  <a:gd name="T54" fmla="*/ 45 w 285"/>
                  <a:gd name="T55" fmla="*/ 240 h 240"/>
                  <a:gd name="T56" fmla="*/ 75 w 285"/>
                  <a:gd name="T57" fmla="*/ 210 h 240"/>
                  <a:gd name="T58" fmla="*/ 75 w 285"/>
                  <a:gd name="T59" fmla="*/ 180 h 240"/>
                  <a:gd name="T60" fmla="*/ 90 w 285"/>
                  <a:gd name="T61" fmla="*/ 165 h 240"/>
                  <a:gd name="T62" fmla="*/ 105 w 285"/>
                  <a:gd name="T63" fmla="*/ 150 h 240"/>
                  <a:gd name="T64" fmla="*/ 120 w 285"/>
                  <a:gd name="T65" fmla="*/ 120 h 240"/>
                  <a:gd name="T66" fmla="*/ 135 w 285"/>
                  <a:gd name="T67" fmla="*/ 105 h 240"/>
                  <a:gd name="T68" fmla="*/ 150 w 285"/>
                  <a:gd name="T69" fmla="*/ 90 h 240"/>
                  <a:gd name="T70" fmla="*/ 165 w 285"/>
                  <a:gd name="T71" fmla="*/ 75 h 240"/>
                  <a:gd name="T72" fmla="*/ 180 w 285"/>
                  <a:gd name="T73" fmla="*/ 60 h 240"/>
                  <a:gd name="T74" fmla="*/ 195 w 285"/>
                  <a:gd name="T75" fmla="*/ 45 h 240"/>
                  <a:gd name="T76" fmla="*/ 225 w 285"/>
                  <a:gd name="T77" fmla="*/ 45 h 240"/>
                  <a:gd name="T78" fmla="*/ 225 w 285"/>
                  <a:gd name="T79" fmla="*/ 45 h 240"/>
                  <a:gd name="T80" fmla="*/ 195 w 285"/>
                  <a:gd name="T81" fmla="*/ 45 h 240"/>
                  <a:gd name="T82" fmla="*/ 165 w 285"/>
                  <a:gd name="T83" fmla="*/ 60 h 240"/>
                  <a:gd name="T84" fmla="*/ 150 w 285"/>
                  <a:gd name="T85" fmla="*/ 75 h 240"/>
                  <a:gd name="T86" fmla="*/ 150 w 285"/>
                  <a:gd name="T87" fmla="*/ 75 h 240"/>
                  <a:gd name="T88" fmla="*/ 180 w 285"/>
                  <a:gd name="T89" fmla="*/ 75 h 240"/>
                  <a:gd name="T90" fmla="*/ 210 w 285"/>
                  <a:gd name="T91" fmla="*/ 75 h 240"/>
                  <a:gd name="T92" fmla="*/ 225 w 285"/>
                  <a:gd name="T93" fmla="*/ 60 h 240"/>
                  <a:gd name="T94" fmla="*/ 255 w 285"/>
                  <a:gd name="T95" fmla="*/ 60 h 240"/>
                  <a:gd name="T96" fmla="*/ 270 w 285"/>
                  <a:gd name="T97" fmla="*/ 75 h 240"/>
                  <a:gd name="T98" fmla="*/ 285 w 285"/>
                  <a:gd name="T99" fmla="*/ 90 h 24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85"/>
                  <a:gd name="T151" fmla="*/ 0 h 240"/>
                  <a:gd name="T152" fmla="*/ 285 w 285"/>
                  <a:gd name="T153" fmla="*/ 240 h 24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85" h="240">
                    <a:moveTo>
                      <a:pt x="105" y="0"/>
                    </a:moveTo>
                    <a:lnTo>
                      <a:pt x="105" y="15"/>
                    </a:lnTo>
                    <a:lnTo>
                      <a:pt x="105" y="30"/>
                    </a:lnTo>
                    <a:lnTo>
                      <a:pt x="90" y="30"/>
                    </a:lnTo>
                    <a:lnTo>
                      <a:pt x="90" y="45"/>
                    </a:lnTo>
                    <a:lnTo>
                      <a:pt x="90" y="60"/>
                    </a:lnTo>
                    <a:lnTo>
                      <a:pt x="90" y="75"/>
                    </a:lnTo>
                    <a:lnTo>
                      <a:pt x="90" y="90"/>
                    </a:lnTo>
                    <a:lnTo>
                      <a:pt x="105" y="90"/>
                    </a:lnTo>
                    <a:lnTo>
                      <a:pt x="105" y="105"/>
                    </a:lnTo>
                    <a:lnTo>
                      <a:pt x="105" y="120"/>
                    </a:lnTo>
                    <a:lnTo>
                      <a:pt x="105" y="135"/>
                    </a:lnTo>
                    <a:lnTo>
                      <a:pt x="90" y="135"/>
                    </a:lnTo>
                    <a:lnTo>
                      <a:pt x="90" y="150"/>
                    </a:lnTo>
                    <a:lnTo>
                      <a:pt x="75" y="165"/>
                    </a:lnTo>
                    <a:lnTo>
                      <a:pt x="75" y="180"/>
                    </a:lnTo>
                    <a:lnTo>
                      <a:pt x="60" y="180"/>
                    </a:lnTo>
                    <a:lnTo>
                      <a:pt x="60" y="195"/>
                    </a:lnTo>
                    <a:lnTo>
                      <a:pt x="45" y="195"/>
                    </a:lnTo>
                    <a:lnTo>
                      <a:pt x="30" y="195"/>
                    </a:lnTo>
                    <a:lnTo>
                      <a:pt x="30" y="210"/>
                    </a:lnTo>
                    <a:lnTo>
                      <a:pt x="15" y="210"/>
                    </a:lnTo>
                    <a:lnTo>
                      <a:pt x="15" y="225"/>
                    </a:lnTo>
                    <a:lnTo>
                      <a:pt x="0" y="225"/>
                    </a:lnTo>
                    <a:lnTo>
                      <a:pt x="0" y="240"/>
                    </a:lnTo>
                    <a:lnTo>
                      <a:pt x="0" y="225"/>
                    </a:lnTo>
                    <a:lnTo>
                      <a:pt x="15" y="225"/>
                    </a:lnTo>
                    <a:lnTo>
                      <a:pt x="30" y="225"/>
                    </a:lnTo>
                    <a:lnTo>
                      <a:pt x="30" y="210"/>
                    </a:lnTo>
                    <a:lnTo>
                      <a:pt x="45" y="210"/>
                    </a:lnTo>
                    <a:lnTo>
                      <a:pt x="60" y="210"/>
                    </a:lnTo>
                    <a:lnTo>
                      <a:pt x="60" y="195"/>
                    </a:lnTo>
                    <a:lnTo>
                      <a:pt x="75" y="195"/>
                    </a:lnTo>
                    <a:lnTo>
                      <a:pt x="75" y="180"/>
                    </a:lnTo>
                    <a:lnTo>
                      <a:pt x="75" y="165"/>
                    </a:lnTo>
                    <a:lnTo>
                      <a:pt x="90" y="165"/>
                    </a:lnTo>
                    <a:lnTo>
                      <a:pt x="90" y="150"/>
                    </a:lnTo>
                    <a:lnTo>
                      <a:pt x="105" y="150"/>
                    </a:lnTo>
                    <a:lnTo>
                      <a:pt x="105" y="135"/>
                    </a:lnTo>
                    <a:lnTo>
                      <a:pt x="120" y="120"/>
                    </a:lnTo>
                    <a:lnTo>
                      <a:pt x="120" y="105"/>
                    </a:lnTo>
                    <a:lnTo>
                      <a:pt x="135" y="105"/>
                    </a:lnTo>
                    <a:lnTo>
                      <a:pt x="135" y="90"/>
                    </a:lnTo>
                    <a:lnTo>
                      <a:pt x="135" y="105"/>
                    </a:lnTo>
                    <a:lnTo>
                      <a:pt x="120" y="135"/>
                    </a:lnTo>
                    <a:lnTo>
                      <a:pt x="105" y="135"/>
                    </a:lnTo>
                    <a:lnTo>
                      <a:pt x="105" y="150"/>
                    </a:lnTo>
                    <a:lnTo>
                      <a:pt x="90" y="165"/>
                    </a:lnTo>
                    <a:lnTo>
                      <a:pt x="75" y="165"/>
                    </a:lnTo>
                    <a:lnTo>
                      <a:pt x="75" y="180"/>
                    </a:lnTo>
                    <a:lnTo>
                      <a:pt x="75" y="195"/>
                    </a:lnTo>
                    <a:lnTo>
                      <a:pt x="75" y="210"/>
                    </a:lnTo>
                    <a:lnTo>
                      <a:pt x="60" y="210"/>
                    </a:lnTo>
                    <a:lnTo>
                      <a:pt x="60" y="225"/>
                    </a:lnTo>
                    <a:lnTo>
                      <a:pt x="45" y="225"/>
                    </a:lnTo>
                    <a:lnTo>
                      <a:pt x="45" y="240"/>
                    </a:lnTo>
                    <a:lnTo>
                      <a:pt x="60" y="225"/>
                    </a:lnTo>
                    <a:lnTo>
                      <a:pt x="75" y="210"/>
                    </a:lnTo>
                    <a:lnTo>
                      <a:pt x="75" y="195"/>
                    </a:lnTo>
                    <a:lnTo>
                      <a:pt x="75" y="180"/>
                    </a:lnTo>
                    <a:lnTo>
                      <a:pt x="90" y="180"/>
                    </a:lnTo>
                    <a:lnTo>
                      <a:pt x="90" y="165"/>
                    </a:lnTo>
                    <a:lnTo>
                      <a:pt x="90" y="150"/>
                    </a:lnTo>
                    <a:lnTo>
                      <a:pt x="105" y="150"/>
                    </a:lnTo>
                    <a:lnTo>
                      <a:pt x="120" y="135"/>
                    </a:lnTo>
                    <a:lnTo>
                      <a:pt x="120" y="120"/>
                    </a:lnTo>
                    <a:lnTo>
                      <a:pt x="135" y="120"/>
                    </a:lnTo>
                    <a:lnTo>
                      <a:pt x="135" y="105"/>
                    </a:lnTo>
                    <a:lnTo>
                      <a:pt x="135" y="90"/>
                    </a:lnTo>
                    <a:lnTo>
                      <a:pt x="150" y="90"/>
                    </a:lnTo>
                    <a:lnTo>
                      <a:pt x="150" y="75"/>
                    </a:lnTo>
                    <a:lnTo>
                      <a:pt x="165" y="75"/>
                    </a:lnTo>
                    <a:lnTo>
                      <a:pt x="165" y="60"/>
                    </a:lnTo>
                    <a:lnTo>
                      <a:pt x="180" y="60"/>
                    </a:lnTo>
                    <a:lnTo>
                      <a:pt x="180" y="45"/>
                    </a:lnTo>
                    <a:lnTo>
                      <a:pt x="195" y="45"/>
                    </a:lnTo>
                    <a:lnTo>
                      <a:pt x="210" y="45"/>
                    </a:lnTo>
                    <a:lnTo>
                      <a:pt x="225" y="45"/>
                    </a:lnTo>
                    <a:lnTo>
                      <a:pt x="240" y="45"/>
                    </a:lnTo>
                    <a:lnTo>
                      <a:pt x="225" y="45"/>
                    </a:lnTo>
                    <a:lnTo>
                      <a:pt x="210" y="45"/>
                    </a:lnTo>
                    <a:lnTo>
                      <a:pt x="195" y="45"/>
                    </a:lnTo>
                    <a:lnTo>
                      <a:pt x="180" y="60"/>
                    </a:lnTo>
                    <a:lnTo>
                      <a:pt x="165" y="60"/>
                    </a:lnTo>
                    <a:lnTo>
                      <a:pt x="150" y="60"/>
                    </a:lnTo>
                    <a:lnTo>
                      <a:pt x="150" y="75"/>
                    </a:lnTo>
                    <a:lnTo>
                      <a:pt x="135" y="75"/>
                    </a:lnTo>
                    <a:lnTo>
                      <a:pt x="150" y="75"/>
                    </a:lnTo>
                    <a:lnTo>
                      <a:pt x="165" y="75"/>
                    </a:lnTo>
                    <a:lnTo>
                      <a:pt x="180" y="75"/>
                    </a:lnTo>
                    <a:lnTo>
                      <a:pt x="195" y="75"/>
                    </a:lnTo>
                    <a:lnTo>
                      <a:pt x="210" y="75"/>
                    </a:lnTo>
                    <a:lnTo>
                      <a:pt x="225" y="75"/>
                    </a:lnTo>
                    <a:lnTo>
                      <a:pt x="225" y="60"/>
                    </a:lnTo>
                    <a:lnTo>
                      <a:pt x="240" y="60"/>
                    </a:lnTo>
                    <a:lnTo>
                      <a:pt x="255" y="60"/>
                    </a:lnTo>
                    <a:lnTo>
                      <a:pt x="255" y="75"/>
                    </a:lnTo>
                    <a:lnTo>
                      <a:pt x="270" y="75"/>
                    </a:lnTo>
                    <a:lnTo>
                      <a:pt x="285" y="75"/>
                    </a:lnTo>
                    <a:lnTo>
                      <a:pt x="285" y="9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Freeform 119"/>
              <p:cNvSpPr>
                <a:spLocks/>
              </p:cNvSpPr>
              <p:nvPr/>
            </p:nvSpPr>
            <p:spPr bwMode="auto">
              <a:xfrm>
                <a:off x="6970385" y="4921333"/>
                <a:ext cx="39712" cy="9517"/>
              </a:xfrm>
              <a:custGeom>
                <a:avLst/>
                <a:gdLst>
                  <a:gd name="T0" fmla="*/ 0 w 60"/>
                  <a:gd name="T1" fmla="*/ 0 h 15"/>
                  <a:gd name="T2" fmla="*/ 15 w 60"/>
                  <a:gd name="T3" fmla="*/ 0 h 15"/>
                  <a:gd name="T4" fmla="*/ 30 w 60"/>
                  <a:gd name="T5" fmla="*/ 0 h 15"/>
                  <a:gd name="T6" fmla="*/ 45 w 60"/>
                  <a:gd name="T7" fmla="*/ 0 h 15"/>
                  <a:gd name="T8" fmla="*/ 45 w 60"/>
                  <a:gd name="T9" fmla="*/ 15 h 15"/>
                  <a:gd name="T10" fmla="*/ 45 w 60"/>
                  <a:gd name="T11" fmla="*/ 0 h 15"/>
                  <a:gd name="T12" fmla="*/ 60 w 60"/>
                  <a:gd name="T13" fmla="*/ 0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"/>
                  <a:gd name="T22" fmla="*/ 0 h 15"/>
                  <a:gd name="T23" fmla="*/ 60 w 60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" h="15">
                    <a:moveTo>
                      <a:pt x="0" y="0"/>
                    </a:moveTo>
                    <a:lnTo>
                      <a:pt x="15" y="0"/>
                    </a:lnTo>
                    <a:lnTo>
                      <a:pt x="30" y="0"/>
                    </a:lnTo>
                    <a:lnTo>
                      <a:pt x="45" y="0"/>
                    </a:lnTo>
                    <a:lnTo>
                      <a:pt x="45" y="15"/>
                    </a:lnTo>
                    <a:lnTo>
                      <a:pt x="45" y="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Freeform 120"/>
              <p:cNvSpPr>
                <a:spLocks/>
              </p:cNvSpPr>
              <p:nvPr/>
            </p:nvSpPr>
            <p:spPr bwMode="auto">
              <a:xfrm>
                <a:off x="7049810" y="4851539"/>
                <a:ext cx="19062" cy="9517"/>
              </a:xfrm>
              <a:custGeom>
                <a:avLst/>
                <a:gdLst>
                  <a:gd name="T0" fmla="*/ 0 w 30"/>
                  <a:gd name="T1" fmla="*/ 0 h 15"/>
                  <a:gd name="T2" fmla="*/ 15 w 30"/>
                  <a:gd name="T3" fmla="*/ 0 h 15"/>
                  <a:gd name="T4" fmla="*/ 15 w 30"/>
                  <a:gd name="T5" fmla="*/ 15 h 15"/>
                  <a:gd name="T6" fmla="*/ 30 w 30"/>
                  <a:gd name="T7" fmla="*/ 15 h 15"/>
                  <a:gd name="T8" fmla="*/ 30 w 30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5"/>
                  <a:gd name="T17" fmla="*/ 30 w 30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5">
                    <a:moveTo>
                      <a:pt x="0" y="0"/>
                    </a:moveTo>
                    <a:lnTo>
                      <a:pt x="15" y="0"/>
                    </a:lnTo>
                    <a:lnTo>
                      <a:pt x="15" y="15"/>
                    </a:lnTo>
                    <a:lnTo>
                      <a:pt x="30" y="15"/>
                    </a:lnTo>
                    <a:lnTo>
                      <a:pt x="30" y="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Freeform 121"/>
              <p:cNvSpPr>
                <a:spLocks/>
              </p:cNvSpPr>
              <p:nvPr/>
            </p:nvSpPr>
            <p:spPr bwMode="auto">
              <a:xfrm>
                <a:off x="7099052" y="4734158"/>
                <a:ext cx="144554" cy="214142"/>
              </a:xfrm>
              <a:custGeom>
                <a:avLst/>
                <a:gdLst>
                  <a:gd name="T0" fmla="*/ 30 w 225"/>
                  <a:gd name="T1" fmla="*/ 150 h 360"/>
                  <a:gd name="T2" fmla="*/ 75 w 225"/>
                  <a:gd name="T3" fmla="*/ 150 h 360"/>
                  <a:gd name="T4" fmla="*/ 105 w 225"/>
                  <a:gd name="T5" fmla="*/ 150 h 360"/>
                  <a:gd name="T6" fmla="*/ 165 w 225"/>
                  <a:gd name="T7" fmla="*/ 150 h 360"/>
                  <a:gd name="T8" fmla="*/ 210 w 225"/>
                  <a:gd name="T9" fmla="*/ 135 h 360"/>
                  <a:gd name="T10" fmla="*/ 165 w 225"/>
                  <a:gd name="T11" fmla="*/ 120 h 360"/>
                  <a:gd name="T12" fmla="*/ 120 w 225"/>
                  <a:gd name="T13" fmla="*/ 90 h 360"/>
                  <a:gd name="T14" fmla="*/ 75 w 225"/>
                  <a:gd name="T15" fmla="*/ 75 h 360"/>
                  <a:gd name="T16" fmla="*/ 75 w 225"/>
                  <a:gd name="T17" fmla="*/ 15 h 360"/>
                  <a:gd name="T18" fmla="*/ 90 w 225"/>
                  <a:gd name="T19" fmla="*/ 0 h 360"/>
                  <a:gd name="T20" fmla="*/ 150 w 225"/>
                  <a:gd name="T21" fmla="*/ 0 h 360"/>
                  <a:gd name="T22" fmla="*/ 195 w 225"/>
                  <a:gd name="T23" fmla="*/ 15 h 360"/>
                  <a:gd name="T24" fmla="*/ 210 w 225"/>
                  <a:gd name="T25" fmla="*/ 30 h 360"/>
                  <a:gd name="T26" fmla="*/ 165 w 225"/>
                  <a:gd name="T27" fmla="*/ 15 h 360"/>
                  <a:gd name="T28" fmla="*/ 135 w 225"/>
                  <a:gd name="T29" fmla="*/ 15 h 360"/>
                  <a:gd name="T30" fmla="*/ 180 w 225"/>
                  <a:gd name="T31" fmla="*/ 30 h 360"/>
                  <a:gd name="T32" fmla="*/ 210 w 225"/>
                  <a:gd name="T33" fmla="*/ 30 h 360"/>
                  <a:gd name="T34" fmla="*/ 150 w 225"/>
                  <a:gd name="T35" fmla="*/ 30 h 360"/>
                  <a:gd name="T36" fmla="*/ 105 w 225"/>
                  <a:gd name="T37" fmla="*/ 0 h 360"/>
                  <a:gd name="T38" fmla="*/ 60 w 225"/>
                  <a:gd name="T39" fmla="*/ 15 h 360"/>
                  <a:gd name="T40" fmla="*/ 90 w 225"/>
                  <a:gd name="T41" fmla="*/ 60 h 360"/>
                  <a:gd name="T42" fmla="*/ 135 w 225"/>
                  <a:gd name="T43" fmla="*/ 75 h 360"/>
                  <a:gd name="T44" fmla="*/ 165 w 225"/>
                  <a:gd name="T45" fmla="*/ 105 h 360"/>
                  <a:gd name="T46" fmla="*/ 210 w 225"/>
                  <a:gd name="T47" fmla="*/ 120 h 360"/>
                  <a:gd name="T48" fmla="*/ 210 w 225"/>
                  <a:gd name="T49" fmla="*/ 150 h 360"/>
                  <a:gd name="T50" fmla="*/ 180 w 225"/>
                  <a:gd name="T51" fmla="*/ 150 h 360"/>
                  <a:gd name="T52" fmla="*/ 120 w 225"/>
                  <a:gd name="T53" fmla="*/ 165 h 360"/>
                  <a:gd name="T54" fmla="*/ 120 w 225"/>
                  <a:gd name="T55" fmla="*/ 195 h 360"/>
                  <a:gd name="T56" fmla="*/ 165 w 225"/>
                  <a:gd name="T57" fmla="*/ 225 h 360"/>
                  <a:gd name="T58" fmla="*/ 210 w 225"/>
                  <a:gd name="T59" fmla="*/ 240 h 360"/>
                  <a:gd name="T60" fmla="*/ 210 w 225"/>
                  <a:gd name="T61" fmla="*/ 300 h 360"/>
                  <a:gd name="T62" fmla="*/ 195 w 225"/>
                  <a:gd name="T63" fmla="*/ 345 h 360"/>
                  <a:gd name="T64" fmla="*/ 165 w 225"/>
                  <a:gd name="T65" fmla="*/ 360 h 360"/>
                  <a:gd name="T66" fmla="*/ 225 w 225"/>
                  <a:gd name="T67" fmla="*/ 360 h 360"/>
                  <a:gd name="T68" fmla="*/ 195 w 225"/>
                  <a:gd name="T69" fmla="*/ 330 h 360"/>
                  <a:gd name="T70" fmla="*/ 150 w 225"/>
                  <a:gd name="T71" fmla="*/ 345 h 360"/>
                  <a:gd name="T72" fmla="*/ 195 w 225"/>
                  <a:gd name="T73" fmla="*/ 315 h 360"/>
                  <a:gd name="T74" fmla="*/ 210 w 225"/>
                  <a:gd name="T75" fmla="*/ 270 h 360"/>
                  <a:gd name="T76" fmla="*/ 210 w 225"/>
                  <a:gd name="T77" fmla="*/ 270 h 360"/>
                  <a:gd name="T78" fmla="*/ 165 w 225"/>
                  <a:gd name="T79" fmla="*/ 255 h 360"/>
                  <a:gd name="T80" fmla="*/ 120 w 225"/>
                  <a:gd name="T81" fmla="*/ 225 h 360"/>
                  <a:gd name="T82" fmla="*/ 75 w 225"/>
                  <a:gd name="T83" fmla="*/ 195 h 360"/>
                  <a:gd name="T84" fmla="*/ 75 w 225"/>
                  <a:gd name="T85" fmla="*/ 195 h 360"/>
                  <a:gd name="T86" fmla="*/ 75 w 225"/>
                  <a:gd name="T87" fmla="*/ 195 h 360"/>
                  <a:gd name="T88" fmla="*/ 90 w 225"/>
                  <a:gd name="T89" fmla="*/ 165 h 360"/>
                  <a:gd name="T90" fmla="*/ 105 w 225"/>
                  <a:gd name="T91" fmla="*/ 210 h 360"/>
                  <a:gd name="T92" fmla="*/ 150 w 225"/>
                  <a:gd name="T93" fmla="*/ 225 h 360"/>
                  <a:gd name="T94" fmla="*/ 180 w 225"/>
                  <a:gd name="T95" fmla="*/ 255 h 360"/>
                  <a:gd name="T96" fmla="*/ 150 w 225"/>
                  <a:gd name="T97" fmla="*/ 225 h 360"/>
                  <a:gd name="T98" fmla="*/ 120 w 225"/>
                  <a:gd name="T99" fmla="*/ 195 h 360"/>
                  <a:gd name="T100" fmla="*/ 150 w 225"/>
                  <a:gd name="T101" fmla="*/ 195 h 360"/>
                  <a:gd name="T102" fmla="*/ 90 w 225"/>
                  <a:gd name="T103" fmla="*/ 210 h 360"/>
                  <a:gd name="T104" fmla="*/ 75 w 225"/>
                  <a:gd name="T105" fmla="*/ 240 h 360"/>
                  <a:gd name="T106" fmla="*/ 90 w 225"/>
                  <a:gd name="T107" fmla="*/ 255 h 360"/>
                  <a:gd name="T108" fmla="*/ 105 w 225"/>
                  <a:gd name="T109" fmla="*/ 240 h 360"/>
                  <a:gd name="T110" fmla="*/ 75 w 225"/>
                  <a:gd name="T111" fmla="*/ 225 h 360"/>
                  <a:gd name="T112" fmla="*/ 75 w 225"/>
                  <a:gd name="T113" fmla="*/ 285 h 360"/>
                  <a:gd name="T114" fmla="*/ 90 w 225"/>
                  <a:gd name="T115" fmla="*/ 330 h 3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25"/>
                  <a:gd name="T175" fmla="*/ 0 h 360"/>
                  <a:gd name="T176" fmla="*/ 225 w 225"/>
                  <a:gd name="T177" fmla="*/ 360 h 3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25" h="360">
                    <a:moveTo>
                      <a:pt x="0" y="165"/>
                    </a:moveTo>
                    <a:lnTo>
                      <a:pt x="15" y="165"/>
                    </a:lnTo>
                    <a:lnTo>
                      <a:pt x="15" y="150"/>
                    </a:lnTo>
                    <a:lnTo>
                      <a:pt x="30" y="150"/>
                    </a:lnTo>
                    <a:lnTo>
                      <a:pt x="45" y="150"/>
                    </a:lnTo>
                    <a:lnTo>
                      <a:pt x="60" y="150"/>
                    </a:lnTo>
                    <a:lnTo>
                      <a:pt x="75" y="135"/>
                    </a:lnTo>
                    <a:lnTo>
                      <a:pt x="75" y="150"/>
                    </a:lnTo>
                    <a:lnTo>
                      <a:pt x="90" y="150"/>
                    </a:lnTo>
                    <a:lnTo>
                      <a:pt x="90" y="165"/>
                    </a:lnTo>
                    <a:lnTo>
                      <a:pt x="105" y="165"/>
                    </a:lnTo>
                    <a:lnTo>
                      <a:pt x="105" y="150"/>
                    </a:lnTo>
                    <a:lnTo>
                      <a:pt x="120" y="150"/>
                    </a:lnTo>
                    <a:lnTo>
                      <a:pt x="135" y="150"/>
                    </a:lnTo>
                    <a:lnTo>
                      <a:pt x="150" y="150"/>
                    </a:lnTo>
                    <a:lnTo>
                      <a:pt x="165" y="150"/>
                    </a:lnTo>
                    <a:lnTo>
                      <a:pt x="180" y="150"/>
                    </a:lnTo>
                    <a:lnTo>
                      <a:pt x="195" y="150"/>
                    </a:lnTo>
                    <a:lnTo>
                      <a:pt x="210" y="150"/>
                    </a:lnTo>
                    <a:lnTo>
                      <a:pt x="210" y="135"/>
                    </a:lnTo>
                    <a:lnTo>
                      <a:pt x="195" y="135"/>
                    </a:lnTo>
                    <a:lnTo>
                      <a:pt x="180" y="135"/>
                    </a:lnTo>
                    <a:lnTo>
                      <a:pt x="180" y="120"/>
                    </a:lnTo>
                    <a:lnTo>
                      <a:pt x="165" y="120"/>
                    </a:lnTo>
                    <a:lnTo>
                      <a:pt x="150" y="120"/>
                    </a:lnTo>
                    <a:lnTo>
                      <a:pt x="135" y="105"/>
                    </a:lnTo>
                    <a:lnTo>
                      <a:pt x="120" y="105"/>
                    </a:lnTo>
                    <a:lnTo>
                      <a:pt x="120" y="90"/>
                    </a:lnTo>
                    <a:lnTo>
                      <a:pt x="105" y="90"/>
                    </a:lnTo>
                    <a:lnTo>
                      <a:pt x="90" y="90"/>
                    </a:lnTo>
                    <a:lnTo>
                      <a:pt x="90" y="75"/>
                    </a:lnTo>
                    <a:lnTo>
                      <a:pt x="75" y="75"/>
                    </a:lnTo>
                    <a:lnTo>
                      <a:pt x="75" y="60"/>
                    </a:lnTo>
                    <a:lnTo>
                      <a:pt x="75" y="45"/>
                    </a:lnTo>
                    <a:lnTo>
                      <a:pt x="75" y="30"/>
                    </a:lnTo>
                    <a:lnTo>
                      <a:pt x="75" y="15"/>
                    </a:lnTo>
                    <a:lnTo>
                      <a:pt x="60" y="15"/>
                    </a:lnTo>
                    <a:lnTo>
                      <a:pt x="75" y="15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5" y="0"/>
                    </a:lnTo>
                    <a:lnTo>
                      <a:pt x="120" y="0"/>
                    </a:lnTo>
                    <a:lnTo>
                      <a:pt x="135" y="0"/>
                    </a:lnTo>
                    <a:lnTo>
                      <a:pt x="150" y="0"/>
                    </a:lnTo>
                    <a:lnTo>
                      <a:pt x="150" y="15"/>
                    </a:lnTo>
                    <a:lnTo>
                      <a:pt x="165" y="15"/>
                    </a:lnTo>
                    <a:lnTo>
                      <a:pt x="180" y="15"/>
                    </a:lnTo>
                    <a:lnTo>
                      <a:pt x="195" y="15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10" y="15"/>
                    </a:lnTo>
                    <a:lnTo>
                      <a:pt x="210" y="30"/>
                    </a:lnTo>
                    <a:lnTo>
                      <a:pt x="195" y="30"/>
                    </a:lnTo>
                    <a:lnTo>
                      <a:pt x="180" y="30"/>
                    </a:lnTo>
                    <a:lnTo>
                      <a:pt x="165" y="30"/>
                    </a:lnTo>
                    <a:lnTo>
                      <a:pt x="165" y="15"/>
                    </a:lnTo>
                    <a:lnTo>
                      <a:pt x="150" y="15"/>
                    </a:lnTo>
                    <a:lnTo>
                      <a:pt x="135" y="15"/>
                    </a:lnTo>
                    <a:lnTo>
                      <a:pt x="120" y="15"/>
                    </a:lnTo>
                    <a:lnTo>
                      <a:pt x="135" y="15"/>
                    </a:lnTo>
                    <a:lnTo>
                      <a:pt x="150" y="15"/>
                    </a:lnTo>
                    <a:lnTo>
                      <a:pt x="165" y="15"/>
                    </a:lnTo>
                    <a:lnTo>
                      <a:pt x="165" y="30"/>
                    </a:lnTo>
                    <a:lnTo>
                      <a:pt x="180" y="30"/>
                    </a:lnTo>
                    <a:lnTo>
                      <a:pt x="180" y="45"/>
                    </a:lnTo>
                    <a:lnTo>
                      <a:pt x="195" y="45"/>
                    </a:lnTo>
                    <a:lnTo>
                      <a:pt x="210" y="45"/>
                    </a:lnTo>
                    <a:lnTo>
                      <a:pt x="210" y="30"/>
                    </a:lnTo>
                    <a:lnTo>
                      <a:pt x="195" y="30"/>
                    </a:lnTo>
                    <a:lnTo>
                      <a:pt x="180" y="30"/>
                    </a:lnTo>
                    <a:lnTo>
                      <a:pt x="165" y="30"/>
                    </a:lnTo>
                    <a:lnTo>
                      <a:pt x="150" y="30"/>
                    </a:lnTo>
                    <a:lnTo>
                      <a:pt x="135" y="30"/>
                    </a:lnTo>
                    <a:lnTo>
                      <a:pt x="120" y="15"/>
                    </a:lnTo>
                    <a:lnTo>
                      <a:pt x="105" y="15"/>
                    </a:lnTo>
                    <a:lnTo>
                      <a:pt x="105" y="0"/>
                    </a:lnTo>
                    <a:lnTo>
                      <a:pt x="90" y="0"/>
                    </a:lnTo>
                    <a:lnTo>
                      <a:pt x="75" y="0"/>
                    </a:lnTo>
                    <a:lnTo>
                      <a:pt x="75" y="15"/>
                    </a:lnTo>
                    <a:lnTo>
                      <a:pt x="60" y="15"/>
                    </a:lnTo>
                    <a:lnTo>
                      <a:pt x="60" y="30"/>
                    </a:lnTo>
                    <a:lnTo>
                      <a:pt x="60" y="45"/>
                    </a:lnTo>
                    <a:lnTo>
                      <a:pt x="75" y="45"/>
                    </a:lnTo>
                    <a:lnTo>
                      <a:pt x="90" y="60"/>
                    </a:lnTo>
                    <a:lnTo>
                      <a:pt x="105" y="60"/>
                    </a:lnTo>
                    <a:lnTo>
                      <a:pt x="105" y="75"/>
                    </a:lnTo>
                    <a:lnTo>
                      <a:pt x="120" y="75"/>
                    </a:lnTo>
                    <a:lnTo>
                      <a:pt x="135" y="75"/>
                    </a:lnTo>
                    <a:lnTo>
                      <a:pt x="135" y="90"/>
                    </a:lnTo>
                    <a:lnTo>
                      <a:pt x="150" y="90"/>
                    </a:lnTo>
                    <a:lnTo>
                      <a:pt x="165" y="90"/>
                    </a:lnTo>
                    <a:lnTo>
                      <a:pt x="165" y="105"/>
                    </a:lnTo>
                    <a:lnTo>
                      <a:pt x="180" y="105"/>
                    </a:lnTo>
                    <a:lnTo>
                      <a:pt x="195" y="105"/>
                    </a:lnTo>
                    <a:lnTo>
                      <a:pt x="195" y="120"/>
                    </a:lnTo>
                    <a:lnTo>
                      <a:pt x="210" y="120"/>
                    </a:lnTo>
                    <a:lnTo>
                      <a:pt x="210" y="135"/>
                    </a:lnTo>
                    <a:lnTo>
                      <a:pt x="225" y="135"/>
                    </a:lnTo>
                    <a:lnTo>
                      <a:pt x="225" y="150"/>
                    </a:lnTo>
                    <a:lnTo>
                      <a:pt x="210" y="150"/>
                    </a:lnTo>
                    <a:lnTo>
                      <a:pt x="210" y="165"/>
                    </a:lnTo>
                    <a:lnTo>
                      <a:pt x="195" y="165"/>
                    </a:lnTo>
                    <a:lnTo>
                      <a:pt x="180" y="165"/>
                    </a:lnTo>
                    <a:lnTo>
                      <a:pt x="180" y="150"/>
                    </a:lnTo>
                    <a:lnTo>
                      <a:pt x="165" y="150"/>
                    </a:lnTo>
                    <a:lnTo>
                      <a:pt x="150" y="150"/>
                    </a:lnTo>
                    <a:lnTo>
                      <a:pt x="135" y="150"/>
                    </a:lnTo>
                    <a:lnTo>
                      <a:pt x="120" y="165"/>
                    </a:lnTo>
                    <a:lnTo>
                      <a:pt x="105" y="165"/>
                    </a:lnTo>
                    <a:lnTo>
                      <a:pt x="90" y="165"/>
                    </a:lnTo>
                    <a:lnTo>
                      <a:pt x="105" y="180"/>
                    </a:lnTo>
                    <a:lnTo>
                      <a:pt x="120" y="195"/>
                    </a:lnTo>
                    <a:lnTo>
                      <a:pt x="135" y="210"/>
                    </a:lnTo>
                    <a:lnTo>
                      <a:pt x="150" y="210"/>
                    </a:lnTo>
                    <a:lnTo>
                      <a:pt x="150" y="225"/>
                    </a:lnTo>
                    <a:lnTo>
                      <a:pt x="165" y="225"/>
                    </a:lnTo>
                    <a:lnTo>
                      <a:pt x="180" y="225"/>
                    </a:lnTo>
                    <a:lnTo>
                      <a:pt x="180" y="240"/>
                    </a:lnTo>
                    <a:lnTo>
                      <a:pt x="195" y="240"/>
                    </a:lnTo>
                    <a:lnTo>
                      <a:pt x="210" y="240"/>
                    </a:lnTo>
                    <a:lnTo>
                      <a:pt x="210" y="255"/>
                    </a:lnTo>
                    <a:lnTo>
                      <a:pt x="210" y="270"/>
                    </a:lnTo>
                    <a:lnTo>
                      <a:pt x="210" y="285"/>
                    </a:lnTo>
                    <a:lnTo>
                      <a:pt x="210" y="300"/>
                    </a:lnTo>
                    <a:lnTo>
                      <a:pt x="210" y="315"/>
                    </a:lnTo>
                    <a:lnTo>
                      <a:pt x="210" y="330"/>
                    </a:lnTo>
                    <a:lnTo>
                      <a:pt x="210" y="345"/>
                    </a:lnTo>
                    <a:lnTo>
                      <a:pt x="195" y="345"/>
                    </a:lnTo>
                    <a:lnTo>
                      <a:pt x="180" y="345"/>
                    </a:lnTo>
                    <a:lnTo>
                      <a:pt x="165" y="345"/>
                    </a:lnTo>
                    <a:lnTo>
                      <a:pt x="180" y="345"/>
                    </a:lnTo>
                    <a:lnTo>
                      <a:pt x="165" y="360"/>
                    </a:lnTo>
                    <a:lnTo>
                      <a:pt x="180" y="360"/>
                    </a:lnTo>
                    <a:lnTo>
                      <a:pt x="195" y="360"/>
                    </a:lnTo>
                    <a:lnTo>
                      <a:pt x="210" y="360"/>
                    </a:lnTo>
                    <a:lnTo>
                      <a:pt x="225" y="360"/>
                    </a:lnTo>
                    <a:lnTo>
                      <a:pt x="225" y="345"/>
                    </a:lnTo>
                    <a:lnTo>
                      <a:pt x="225" y="330"/>
                    </a:lnTo>
                    <a:lnTo>
                      <a:pt x="210" y="330"/>
                    </a:lnTo>
                    <a:lnTo>
                      <a:pt x="195" y="330"/>
                    </a:lnTo>
                    <a:lnTo>
                      <a:pt x="195" y="345"/>
                    </a:lnTo>
                    <a:lnTo>
                      <a:pt x="180" y="345"/>
                    </a:lnTo>
                    <a:lnTo>
                      <a:pt x="165" y="345"/>
                    </a:lnTo>
                    <a:lnTo>
                      <a:pt x="150" y="345"/>
                    </a:lnTo>
                    <a:lnTo>
                      <a:pt x="165" y="330"/>
                    </a:lnTo>
                    <a:lnTo>
                      <a:pt x="180" y="330"/>
                    </a:lnTo>
                    <a:lnTo>
                      <a:pt x="195" y="330"/>
                    </a:lnTo>
                    <a:lnTo>
                      <a:pt x="195" y="315"/>
                    </a:lnTo>
                    <a:lnTo>
                      <a:pt x="210" y="315"/>
                    </a:lnTo>
                    <a:lnTo>
                      <a:pt x="210" y="300"/>
                    </a:lnTo>
                    <a:lnTo>
                      <a:pt x="210" y="285"/>
                    </a:lnTo>
                    <a:lnTo>
                      <a:pt x="210" y="270"/>
                    </a:lnTo>
                    <a:lnTo>
                      <a:pt x="210" y="255"/>
                    </a:lnTo>
                    <a:lnTo>
                      <a:pt x="225" y="255"/>
                    </a:lnTo>
                    <a:lnTo>
                      <a:pt x="210" y="255"/>
                    </a:lnTo>
                    <a:lnTo>
                      <a:pt x="210" y="270"/>
                    </a:lnTo>
                    <a:lnTo>
                      <a:pt x="195" y="270"/>
                    </a:lnTo>
                    <a:lnTo>
                      <a:pt x="180" y="270"/>
                    </a:lnTo>
                    <a:lnTo>
                      <a:pt x="180" y="255"/>
                    </a:lnTo>
                    <a:lnTo>
                      <a:pt x="165" y="255"/>
                    </a:lnTo>
                    <a:lnTo>
                      <a:pt x="150" y="255"/>
                    </a:lnTo>
                    <a:lnTo>
                      <a:pt x="135" y="240"/>
                    </a:lnTo>
                    <a:lnTo>
                      <a:pt x="135" y="225"/>
                    </a:lnTo>
                    <a:lnTo>
                      <a:pt x="120" y="225"/>
                    </a:lnTo>
                    <a:lnTo>
                      <a:pt x="105" y="210"/>
                    </a:lnTo>
                    <a:lnTo>
                      <a:pt x="90" y="210"/>
                    </a:lnTo>
                    <a:lnTo>
                      <a:pt x="90" y="195"/>
                    </a:lnTo>
                    <a:lnTo>
                      <a:pt x="75" y="195"/>
                    </a:lnTo>
                    <a:lnTo>
                      <a:pt x="60" y="195"/>
                    </a:lnTo>
                    <a:lnTo>
                      <a:pt x="60" y="180"/>
                    </a:lnTo>
                    <a:lnTo>
                      <a:pt x="60" y="195"/>
                    </a:lnTo>
                    <a:lnTo>
                      <a:pt x="75" y="195"/>
                    </a:lnTo>
                    <a:lnTo>
                      <a:pt x="75" y="210"/>
                    </a:lnTo>
                    <a:lnTo>
                      <a:pt x="90" y="210"/>
                    </a:lnTo>
                    <a:lnTo>
                      <a:pt x="90" y="195"/>
                    </a:lnTo>
                    <a:lnTo>
                      <a:pt x="75" y="195"/>
                    </a:lnTo>
                    <a:lnTo>
                      <a:pt x="60" y="195"/>
                    </a:lnTo>
                    <a:lnTo>
                      <a:pt x="60" y="180"/>
                    </a:lnTo>
                    <a:lnTo>
                      <a:pt x="75" y="165"/>
                    </a:lnTo>
                    <a:lnTo>
                      <a:pt x="90" y="165"/>
                    </a:lnTo>
                    <a:lnTo>
                      <a:pt x="90" y="180"/>
                    </a:lnTo>
                    <a:lnTo>
                      <a:pt x="90" y="195"/>
                    </a:lnTo>
                    <a:lnTo>
                      <a:pt x="105" y="195"/>
                    </a:lnTo>
                    <a:lnTo>
                      <a:pt x="105" y="210"/>
                    </a:lnTo>
                    <a:lnTo>
                      <a:pt x="120" y="210"/>
                    </a:lnTo>
                    <a:lnTo>
                      <a:pt x="120" y="225"/>
                    </a:lnTo>
                    <a:lnTo>
                      <a:pt x="135" y="225"/>
                    </a:lnTo>
                    <a:lnTo>
                      <a:pt x="150" y="225"/>
                    </a:lnTo>
                    <a:lnTo>
                      <a:pt x="150" y="240"/>
                    </a:lnTo>
                    <a:lnTo>
                      <a:pt x="165" y="240"/>
                    </a:lnTo>
                    <a:lnTo>
                      <a:pt x="180" y="240"/>
                    </a:lnTo>
                    <a:lnTo>
                      <a:pt x="180" y="255"/>
                    </a:lnTo>
                    <a:lnTo>
                      <a:pt x="195" y="255"/>
                    </a:lnTo>
                    <a:lnTo>
                      <a:pt x="180" y="240"/>
                    </a:lnTo>
                    <a:lnTo>
                      <a:pt x="165" y="225"/>
                    </a:lnTo>
                    <a:lnTo>
                      <a:pt x="150" y="225"/>
                    </a:lnTo>
                    <a:lnTo>
                      <a:pt x="150" y="210"/>
                    </a:lnTo>
                    <a:lnTo>
                      <a:pt x="135" y="210"/>
                    </a:lnTo>
                    <a:lnTo>
                      <a:pt x="120" y="210"/>
                    </a:lnTo>
                    <a:lnTo>
                      <a:pt x="120" y="195"/>
                    </a:lnTo>
                    <a:lnTo>
                      <a:pt x="120" y="180"/>
                    </a:lnTo>
                    <a:lnTo>
                      <a:pt x="135" y="180"/>
                    </a:lnTo>
                    <a:lnTo>
                      <a:pt x="135" y="195"/>
                    </a:lnTo>
                    <a:lnTo>
                      <a:pt x="150" y="195"/>
                    </a:lnTo>
                    <a:lnTo>
                      <a:pt x="135" y="195"/>
                    </a:lnTo>
                    <a:lnTo>
                      <a:pt x="120" y="195"/>
                    </a:lnTo>
                    <a:lnTo>
                      <a:pt x="105" y="195"/>
                    </a:lnTo>
                    <a:lnTo>
                      <a:pt x="90" y="210"/>
                    </a:lnTo>
                    <a:lnTo>
                      <a:pt x="90" y="225"/>
                    </a:lnTo>
                    <a:lnTo>
                      <a:pt x="75" y="240"/>
                    </a:lnTo>
                    <a:lnTo>
                      <a:pt x="75" y="255"/>
                    </a:lnTo>
                    <a:lnTo>
                      <a:pt x="75" y="240"/>
                    </a:lnTo>
                    <a:lnTo>
                      <a:pt x="75" y="225"/>
                    </a:lnTo>
                    <a:lnTo>
                      <a:pt x="75" y="240"/>
                    </a:lnTo>
                    <a:lnTo>
                      <a:pt x="75" y="255"/>
                    </a:lnTo>
                    <a:lnTo>
                      <a:pt x="90" y="255"/>
                    </a:lnTo>
                    <a:lnTo>
                      <a:pt x="90" y="270"/>
                    </a:lnTo>
                    <a:lnTo>
                      <a:pt x="90" y="255"/>
                    </a:lnTo>
                    <a:lnTo>
                      <a:pt x="105" y="255"/>
                    </a:lnTo>
                    <a:lnTo>
                      <a:pt x="105" y="240"/>
                    </a:lnTo>
                    <a:lnTo>
                      <a:pt x="105" y="225"/>
                    </a:lnTo>
                    <a:lnTo>
                      <a:pt x="90" y="225"/>
                    </a:lnTo>
                    <a:lnTo>
                      <a:pt x="90" y="210"/>
                    </a:lnTo>
                    <a:lnTo>
                      <a:pt x="75" y="225"/>
                    </a:lnTo>
                    <a:lnTo>
                      <a:pt x="75" y="240"/>
                    </a:lnTo>
                    <a:lnTo>
                      <a:pt x="75" y="255"/>
                    </a:lnTo>
                    <a:lnTo>
                      <a:pt x="75" y="270"/>
                    </a:lnTo>
                    <a:lnTo>
                      <a:pt x="75" y="285"/>
                    </a:lnTo>
                    <a:lnTo>
                      <a:pt x="90" y="285"/>
                    </a:lnTo>
                    <a:lnTo>
                      <a:pt x="90" y="300"/>
                    </a:lnTo>
                    <a:lnTo>
                      <a:pt x="90" y="315"/>
                    </a:lnTo>
                    <a:lnTo>
                      <a:pt x="90" y="330"/>
                    </a:lnTo>
                    <a:lnTo>
                      <a:pt x="75" y="33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Freeform 122"/>
              <p:cNvSpPr>
                <a:spLocks/>
              </p:cNvSpPr>
              <p:nvPr/>
            </p:nvSpPr>
            <p:spPr bwMode="auto">
              <a:xfrm>
                <a:off x="7099052" y="4913403"/>
                <a:ext cx="66717" cy="34897"/>
              </a:xfrm>
              <a:custGeom>
                <a:avLst/>
                <a:gdLst>
                  <a:gd name="T0" fmla="*/ 0 w 105"/>
                  <a:gd name="T1" fmla="*/ 30 h 60"/>
                  <a:gd name="T2" fmla="*/ 15 w 105"/>
                  <a:gd name="T3" fmla="*/ 45 h 60"/>
                  <a:gd name="T4" fmla="*/ 15 w 105"/>
                  <a:gd name="T5" fmla="*/ 60 h 60"/>
                  <a:gd name="T6" fmla="*/ 0 w 105"/>
                  <a:gd name="T7" fmla="*/ 60 h 60"/>
                  <a:gd name="T8" fmla="*/ 15 w 105"/>
                  <a:gd name="T9" fmla="*/ 60 h 60"/>
                  <a:gd name="T10" fmla="*/ 45 w 105"/>
                  <a:gd name="T11" fmla="*/ 60 h 60"/>
                  <a:gd name="T12" fmla="*/ 60 w 105"/>
                  <a:gd name="T13" fmla="*/ 60 h 60"/>
                  <a:gd name="T14" fmla="*/ 60 w 105"/>
                  <a:gd name="T15" fmla="*/ 45 h 60"/>
                  <a:gd name="T16" fmla="*/ 45 w 105"/>
                  <a:gd name="T17" fmla="*/ 45 h 60"/>
                  <a:gd name="T18" fmla="*/ 30 w 105"/>
                  <a:gd name="T19" fmla="*/ 45 h 60"/>
                  <a:gd name="T20" fmla="*/ 30 w 105"/>
                  <a:gd name="T21" fmla="*/ 60 h 60"/>
                  <a:gd name="T22" fmla="*/ 15 w 105"/>
                  <a:gd name="T23" fmla="*/ 60 h 60"/>
                  <a:gd name="T24" fmla="*/ 30 w 105"/>
                  <a:gd name="T25" fmla="*/ 60 h 60"/>
                  <a:gd name="T26" fmla="*/ 45 w 105"/>
                  <a:gd name="T27" fmla="*/ 60 h 60"/>
                  <a:gd name="T28" fmla="*/ 60 w 105"/>
                  <a:gd name="T29" fmla="*/ 60 h 60"/>
                  <a:gd name="T30" fmla="*/ 60 w 105"/>
                  <a:gd name="T31" fmla="*/ 45 h 60"/>
                  <a:gd name="T32" fmla="*/ 75 w 105"/>
                  <a:gd name="T33" fmla="*/ 45 h 60"/>
                  <a:gd name="T34" fmla="*/ 75 w 105"/>
                  <a:gd name="T35" fmla="*/ 30 h 60"/>
                  <a:gd name="T36" fmla="*/ 75 w 105"/>
                  <a:gd name="T37" fmla="*/ 15 h 60"/>
                  <a:gd name="T38" fmla="*/ 75 w 105"/>
                  <a:gd name="T39" fmla="*/ 30 h 60"/>
                  <a:gd name="T40" fmla="*/ 60 w 105"/>
                  <a:gd name="T41" fmla="*/ 30 h 60"/>
                  <a:gd name="T42" fmla="*/ 60 w 105"/>
                  <a:gd name="T43" fmla="*/ 45 h 60"/>
                  <a:gd name="T44" fmla="*/ 45 w 105"/>
                  <a:gd name="T45" fmla="*/ 45 h 60"/>
                  <a:gd name="T46" fmla="*/ 60 w 105"/>
                  <a:gd name="T47" fmla="*/ 45 h 60"/>
                  <a:gd name="T48" fmla="*/ 60 w 105"/>
                  <a:gd name="T49" fmla="*/ 30 h 60"/>
                  <a:gd name="T50" fmla="*/ 75 w 105"/>
                  <a:gd name="T51" fmla="*/ 30 h 60"/>
                  <a:gd name="T52" fmla="*/ 75 w 105"/>
                  <a:gd name="T53" fmla="*/ 15 h 60"/>
                  <a:gd name="T54" fmla="*/ 75 w 105"/>
                  <a:gd name="T55" fmla="*/ 0 h 60"/>
                  <a:gd name="T56" fmla="*/ 90 w 105"/>
                  <a:gd name="T57" fmla="*/ 0 h 60"/>
                  <a:gd name="T58" fmla="*/ 90 w 105"/>
                  <a:gd name="T59" fmla="*/ 15 h 60"/>
                  <a:gd name="T60" fmla="*/ 105 w 105"/>
                  <a:gd name="T61" fmla="*/ 15 h 60"/>
                  <a:gd name="T62" fmla="*/ 90 w 105"/>
                  <a:gd name="T63" fmla="*/ 15 h 60"/>
                  <a:gd name="T64" fmla="*/ 90 w 105"/>
                  <a:gd name="T65" fmla="*/ 30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5"/>
                  <a:gd name="T100" fmla="*/ 0 h 60"/>
                  <a:gd name="T101" fmla="*/ 105 w 105"/>
                  <a:gd name="T102" fmla="*/ 60 h 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5" h="60">
                    <a:moveTo>
                      <a:pt x="0" y="30"/>
                    </a:moveTo>
                    <a:lnTo>
                      <a:pt x="15" y="45"/>
                    </a:lnTo>
                    <a:lnTo>
                      <a:pt x="15" y="60"/>
                    </a:lnTo>
                    <a:lnTo>
                      <a:pt x="0" y="60"/>
                    </a:lnTo>
                    <a:lnTo>
                      <a:pt x="15" y="60"/>
                    </a:lnTo>
                    <a:lnTo>
                      <a:pt x="45" y="60"/>
                    </a:lnTo>
                    <a:lnTo>
                      <a:pt x="60" y="60"/>
                    </a:lnTo>
                    <a:lnTo>
                      <a:pt x="60" y="45"/>
                    </a:lnTo>
                    <a:lnTo>
                      <a:pt x="45" y="45"/>
                    </a:lnTo>
                    <a:lnTo>
                      <a:pt x="30" y="45"/>
                    </a:lnTo>
                    <a:lnTo>
                      <a:pt x="30" y="60"/>
                    </a:lnTo>
                    <a:lnTo>
                      <a:pt x="15" y="60"/>
                    </a:lnTo>
                    <a:lnTo>
                      <a:pt x="30" y="60"/>
                    </a:lnTo>
                    <a:lnTo>
                      <a:pt x="45" y="60"/>
                    </a:lnTo>
                    <a:lnTo>
                      <a:pt x="60" y="60"/>
                    </a:lnTo>
                    <a:lnTo>
                      <a:pt x="60" y="45"/>
                    </a:lnTo>
                    <a:lnTo>
                      <a:pt x="75" y="45"/>
                    </a:lnTo>
                    <a:lnTo>
                      <a:pt x="75" y="30"/>
                    </a:lnTo>
                    <a:lnTo>
                      <a:pt x="75" y="15"/>
                    </a:lnTo>
                    <a:lnTo>
                      <a:pt x="75" y="30"/>
                    </a:lnTo>
                    <a:lnTo>
                      <a:pt x="60" y="30"/>
                    </a:lnTo>
                    <a:lnTo>
                      <a:pt x="60" y="45"/>
                    </a:lnTo>
                    <a:lnTo>
                      <a:pt x="45" y="45"/>
                    </a:lnTo>
                    <a:lnTo>
                      <a:pt x="60" y="45"/>
                    </a:lnTo>
                    <a:lnTo>
                      <a:pt x="60" y="30"/>
                    </a:lnTo>
                    <a:lnTo>
                      <a:pt x="75" y="30"/>
                    </a:lnTo>
                    <a:lnTo>
                      <a:pt x="75" y="15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90" y="15"/>
                    </a:lnTo>
                    <a:lnTo>
                      <a:pt x="105" y="15"/>
                    </a:lnTo>
                    <a:lnTo>
                      <a:pt x="90" y="15"/>
                    </a:lnTo>
                    <a:lnTo>
                      <a:pt x="90" y="3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123"/>
              <p:cNvSpPr>
                <a:spLocks/>
              </p:cNvSpPr>
              <p:nvPr/>
            </p:nvSpPr>
            <p:spPr bwMode="auto">
              <a:xfrm>
                <a:off x="7049810" y="4805539"/>
                <a:ext cx="38124" cy="36483"/>
              </a:xfrm>
              <a:custGeom>
                <a:avLst/>
                <a:gdLst>
                  <a:gd name="T0" fmla="*/ 30 w 60"/>
                  <a:gd name="T1" fmla="*/ 0 h 60"/>
                  <a:gd name="T2" fmla="*/ 45 w 60"/>
                  <a:gd name="T3" fmla="*/ 15 h 60"/>
                  <a:gd name="T4" fmla="*/ 60 w 60"/>
                  <a:gd name="T5" fmla="*/ 15 h 60"/>
                  <a:gd name="T6" fmla="*/ 60 w 60"/>
                  <a:gd name="T7" fmla="*/ 30 h 60"/>
                  <a:gd name="T8" fmla="*/ 45 w 60"/>
                  <a:gd name="T9" fmla="*/ 30 h 60"/>
                  <a:gd name="T10" fmla="*/ 45 w 60"/>
                  <a:gd name="T11" fmla="*/ 45 h 60"/>
                  <a:gd name="T12" fmla="*/ 30 w 60"/>
                  <a:gd name="T13" fmla="*/ 45 h 60"/>
                  <a:gd name="T14" fmla="*/ 30 w 60"/>
                  <a:gd name="T15" fmla="*/ 60 h 60"/>
                  <a:gd name="T16" fmla="*/ 30 w 60"/>
                  <a:gd name="T17" fmla="*/ 45 h 60"/>
                  <a:gd name="T18" fmla="*/ 15 w 60"/>
                  <a:gd name="T19" fmla="*/ 45 h 60"/>
                  <a:gd name="T20" fmla="*/ 15 w 60"/>
                  <a:gd name="T21" fmla="*/ 30 h 60"/>
                  <a:gd name="T22" fmla="*/ 15 w 60"/>
                  <a:gd name="T23" fmla="*/ 15 h 60"/>
                  <a:gd name="T24" fmla="*/ 30 w 60"/>
                  <a:gd name="T25" fmla="*/ 15 h 60"/>
                  <a:gd name="T26" fmla="*/ 30 w 60"/>
                  <a:gd name="T27" fmla="*/ 30 h 60"/>
                  <a:gd name="T28" fmla="*/ 15 w 60"/>
                  <a:gd name="T29" fmla="*/ 30 h 60"/>
                  <a:gd name="T30" fmla="*/ 15 w 60"/>
                  <a:gd name="T31" fmla="*/ 15 h 60"/>
                  <a:gd name="T32" fmla="*/ 0 w 60"/>
                  <a:gd name="T33" fmla="*/ 15 h 60"/>
                  <a:gd name="T34" fmla="*/ 15 w 60"/>
                  <a:gd name="T35" fmla="*/ 15 h 6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0"/>
                  <a:gd name="T55" fmla="*/ 0 h 60"/>
                  <a:gd name="T56" fmla="*/ 60 w 60"/>
                  <a:gd name="T57" fmla="*/ 60 h 6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0" h="60">
                    <a:moveTo>
                      <a:pt x="30" y="0"/>
                    </a:moveTo>
                    <a:lnTo>
                      <a:pt x="45" y="15"/>
                    </a:lnTo>
                    <a:lnTo>
                      <a:pt x="60" y="15"/>
                    </a:lnTo>
                    <a:lnTo>
                      <a:pt x="60" y="30"/>
                    </a:lnTo>
                    <a:lnTo>
                      <a:pt x="45" y="30"/>
                    </a:lnTo>
                    <a:lnTo>
                      <a:pt x="45" y="45"/>
                    </a:lnTo>
                    <a:lnTo>
                      <a:pt x="30" y="45"/>
                    </a:lnTo>
                    <a:lnTo>
                      <a:pt x="30" y="60"/>
                    </a:lnTo>
                    <a:lnTo>
                      <a:pt x="30" y="45"/>
                    </a:lnTo>
                    <a:lnTo>
                      <a:pt x="15" y="45"/>
                    </a:lnTo>
                    <a:lnTo>
                      <a:pt x="15" y="30"/>
                    </a:lnTo>
                    <a:lnTo>
                      <a:pt x="15" y="15"/>
                    </a:lnTo>
                    <a:lnTo>
                      <a:pt x="30" y="15"/>
                    </a:lnTo>
                    <a:lnTo>
                      <a:pt x="30" y="30"/>
                    </a:lnTo>
                    <a:lnTo>
                      <a:pt x="15" y="30"/>
                    </a:lnTo>
                    <a:lnTo>
                      <a:pt x="15" y="15"/>
                    </a:lnTo>
                    <a:lnTo>
                      <a:pt x="0" y="15"/>
                    </a:lnTo>
                    <a:lnTo>
                      <a:pt x="15" y="1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124"/>
              <p:cNvSpPr>
                <a:spLocks/>
              </p:cNvSpPr>
              <p:nvPr/>
            </p:nvSpPr>
            <p:spPr bwMode="auto">
              <a:xfrm>
                <a:off x="6465243" y="5137061"/>
                <a:ext cx="58774" cy="115795"/>
              </a:xfrm>
              <a:custGeom>
                <a:avLst/>
                <a:gdLst>
                  <a:gd name="T0" fmla="*/ 0 w 90"/>
                  <a:gd name="T1" fmla="*/ 0 h 195"/>
                  <a:gd name="T2" fmla="*/ 0 w 90"/>
                  <a:gd name="T3" fmla="*/ 15 h 195"/>
                  <a:gd name="T4" fmla="*/ 15 w 90"/>
                  <a:gd name="T5" fmla="*/ 15 h 195"/>
                  <a:gd name="T6" fmla="*/ 15 w 90"/>
                  <a:gd name="T7" fmla="*/ 30 h 195"/>
                  <a:gd name="T8" fmla="*/ 15 w 90"/>
                  <a:gd name="T9" fmla="*/ 45 h 195"/>
                  <a:gd name="T10" fmla="*/ 15 w 90"/>
                  <a:gd name="T11" fmla="*/ 60 h 195"/>
                  <a:gd name="T12" fmla="*/ 15 w 90"/>
                  <a:gd name="T13" fmla="*/ 75 h 195"/>
                  <a:gd name="T14" fmla="*/ 0 w 90"/>
                  <a:gd name="T15" fmla="*/ 75 h 195"/>
                  <a:gd name="T16" fmla="*/ 0 w 90"/>
                  <a:gd name="T17" fmla="*/ 90 h 195"/>
                  <a:gd name="T18" fmla="*/ 0 w 90"/>
                  <a:gd name="T19" fmla="*/ 75 h 195"/>
                  <a:gd name="T20" fmla="*/ 0 w 90"/>
                  <a:gd name="T21" fmla="*/ 60 h 195"/>
                  <a:gd name="T22" fmla="*/ 15 w 90"/>
                  <a:gd name="T23" fmla="*/ 60 h 195"/>
                  <a:gd name="T24" fmla="*/ 15 w 90"/>
                  <a:gd name="T25" fmla="*/ 45 h 195"/>
                  <a:gd name="T26" fmla="*/ 30 w 90"/>
                  <a:gd name="T27" fmla="*/ 45 h 195"/>
                  <a:gd name="T28" fmla="*/ 30 w 90"/>
                  <a:gd name="T29" fmla="*/ 60 h 195"/>
                  <a:gd name="T30" fmla="*/ 45 w 90"/>
                  <a:gd name="T31" fmla="*/ 60 h 195"/>
                  <a:gd name="T32" fmla="*/ 45 w 90"/>
                  <a:gd name="T33" fmla="*/ 45 h 195"/>
                  <a:gd name="T34" fmla="*/ 45 w 90"/>
                  <a:gd name="T35" fmla="*/ 30 h 195"/>
                  <a:gd name="T36" fmla="*/ 45 w 90"/>
                  <a:gd name="T37" fmla="*/ 45 h 195"/>
                  <a:gd name="T38" fmla="*/ 45 w 90"/>
                  <a:gd name="T39" fmla="*/ 60 h 195"/>
                  <a:gd name="T40" fmla="*/ 30 w 90"/>
                  <a:gd name="T41" fmla="*/ 60 h 195"/>
                  <a:gd name="T42" fmla="*/ 30 w 90"/>
                  <a:gd name="T43" fmla="*/ 75 h 195"/>
                  <a:gd name="T44" fmla="*/ 15 w 90"/>
                  <a:gd name="T45" fmla="*/ 75 h 195"/>
                  <a:gd name="T46" fmla="*/ 15 w 90"/>
                  <a:gd name="T47" fmla="*/ 90 h 195"/>
                  <a:gd name="T48" fmla="*/ 15 w 90"/>
                  <a:gd name="T49" fmla="*/ 105 h 195"/>
                  <a:gd name="T50" fmla="*/ 15 w 90"/>
                  <a:gd name="T51" fmla="*/ 90 h 195"/>
                  <a:gd name="T52" fmla="*/ 15 w 90"/>
                  <a:gd name="T53" fmla="*/ 105 h 195"/>
                  <a:gd name="T54" fmla="*/ 0 w 90"/>
                  <a:gd name="T55" fmla="*/ 105 h 195"/>
                  <a:gd name="T56" fmla="*/ 15 w 90"/>
                  <a:gd name="T57" fmla="*/ 105 h 195"/>
                  <a:gd name="T58" fmla="*/ 30 w 90"/>
                  <a:gd name="T59" fmla="*/ 105 h 195"/>
                  <a:gd name="T60" fmla="*/ 30 w 90"/>
                  <a:gd name="T61" fmla="*/ 120 h 195"/>
                  <a:gd name="T62" fmla="*/ 15 w 90"/>
                  <a:gd name="T63" fmla="*/ 120 h 195"/>
                  <a:gd name="T64" fmla="*/ 15 w 90"/>
                  <a:gd name="T65" fmla="*/ 135 h 195"/>
                  <a:gd name="T66" fmla="*/ 30 w 90"/>
                  <a:gd name="T67" fmla="*/ 135 h 195"/>
                  <a:gd name="T68" fmla="*/ 30 w 90"/>
                  <a:gd name="T69" fmla="*/ 150 h 195"/>
                  <a:gd name="T70" fmla="*/ 30 w 90"/>
                  <a:gd name="T71" fmla="*/ 165 h 195"/>
                  <a:gd name="T72" fmla="*/ 30 w 90"/>
                  <a:gd name="T73" fmla="*/ 150 h 195"/>
                  <a:gd name="T74" fmla="*/ 45 w 90"/>
                  <a:gd name="T75" fmla="*/ 150 h 195"/>
                  <a:gd name="T76" fmla="*/ 45 w 90"/>
                  <a:gd name="T77" fmla="*/ 165 h 195"/>
                  <a:gd name="T78" fmla="*/ 45 w 90"/>
                  <a:gd name="T79" fmla="*/ 180 h 195"/>
                  <a:gd name="T80" fmla="*/ 45 w 90"/>
                  <a:gd name="T81" fmla="*/ 195 h 195"/>
                  <a:gd name="T82" fmla="*/ 45 w 90"/>
                  <a:gd name="T83" fmla="*/ 180 h 195"/>
                  <a:gd name="T84" fmla="*/ 60 w 90"/>
                  <a:gd name="T85" fmla="*/ 180 h 195"/>
                  <a:gd name="T86" fmla="*/ 60 w 90"/>
                  <a:gd name="T87" fmla="*/ 165 h 195"/>
                  <a:gd name="T88" fmla="*/ 75 w 90"/>
                  <a:gd name="T89" fmla="*/ 180 h 195"/>
                  <a:gd name="T90" fmla="*/ 90 w 90"/>
                  <a:gd name="T91" fmla="*/ 180 h 195"/>
                  <a:gd name="T92" fmla="*/ 90 w 90"/>
                  <a:gd name="T93" fmla="*/ 165 h 19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0"/>
                  <a:gd name="T142" fmla="*/ 0 h 195"/>
                  <a:gd name="T143" fmla="*/ 90 w 90"/>
                  <a:gd name="T144" fmla="*/ 195 h 19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0" h="195">
                    <a:moveTo>
                      <a:pt x="0" y="0"/>
                    </a:moveTo>
                    <a:lnTo>
                      <a:pt x="0" y="15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60"/>
                    </a:lnTo>
                    <a:lnTo>
                      <a:pt x="15" y="75"/>
                    </a:lnTo>
                    <a:lnTo>
                      <a:pt x="0" y="75"/>
                    </a:lnTo>
                    <a:lnTo>
                      <a:pt x="0" y="90"/>
                    </a:lnTo>
                    <a:lnTo>
                      <a:pt x="0" y="75"/>
                    </a:lnTo>
                    <a:lnTo>
                      <a:pt x="0" y="60"/>
                    </a:lnTo>
                    <a:lnTo>
                      <a:pt x="15" y="60"/>
                    </a:lnTo>
                    <a:lnTo>
                      <a:pt x="15" y="45"/>
                    </a:lnTo>
                    <a:lnTo>
                      <a:pt x="30" y="45"/>
                    </a:lnTo>
                    <a:lnTo>
                      <a:pt x="30" y="60"/>
                    </a:lnTo>
                    <a:lnTo>
                      <a:pt x="45" y="60"/>
                    </a:lnTo>
                    <a:lnTo>
                      <a:pt x="45" y="45"/>
                    </a:lnTo>
                    <a:lnTo>
                      <a:pt x="45" y="30"/>
                    </a:lnTo>
                    <a:lnTo>
                      <a:pt x="45" y="45"/>
                    </a:lnTo>
                    <a:lnTo>
                      <a:pt x="45" y="60"/>
                    </a:lnTo>
                    <a:lnTo>
                      <a:pt x="30" y="60"/>
                    </a:lnTo>
                    <a:lnTo>
                      <a:pt x="30" y="75"/>
                    </a:lnTo>
                    <a:lnTo>
                      <a:pt x="15" y="75"/>
                    </a:lnTo>
                    <a:lnTo>
                      <a:pt x="15" y="90"/>
                    </a:lnTo>
                    <a:lnTo>
                      <a:pt x="15" y="105"/>
                    </a:lnTo>
                    <a:lnTo>
                      <a:pt x="15" y="90"/>
                    </a:lnTo>
                    <a:lnTo>
                      <a:pt x="15" y="105"/>
                    </a:lnTo>
                    <a:lnTo>
                      <a:pt x="0" y="105"/>
                    </a:lnTo>
                    <a:lnTo>
                      <a:pt x="15" y="105"/>
                    </a:lnTo>
                    <a:lnTo>
                      <a:pt x="30" y="105"/>
                    </a:lnTo>
                    <a:lnTo>
                      <a:pt x="30" y="120"/>
                    </a:lnTo>
                    <a:lnTo>
                      <a:pt x="15" y="120"/>
                    </a:lnTo>
                    <a:lnTo>
                      <a:pt x="15" y="135"/>
                    </a:lnTo>
                    <a:lnTo>
                      <a:pt x="30" y="135"/>
                    </a:lnTo>
                    <a:lnTo>
                      <a:pt x="30" y="150"/>
                    </a:lnTo>
                    <a:lnTo>
                      <a:pt x="30" y="165"/>
                    </a:lnTo>
                    <a:lnTo>
                      <a:pt x="30" y="150"/>
                    </a:lnTo>
                    <a:lnTo>
                      <a:pt x="45" y="150"/>
                    </a:lnTo>
                    <a:lnTo>
                      <a:pt x="45" y="165"/>
                    </a:lnTo>
                    <a:lnTo>
                      <a:pt x="45" y="180"/>
                    </a:lnTo>
                    <a:lnTo>
                      <a:pt x="45" y="195"/>
                    </a:lnTo>
                    <a:lnTo>
                      <a:pt x="45" y="180"/>
                    </a:lnTo>
                    <a:lnTo>
                      <a:pt x="60" y="180"/>
                    </a:lnTo>
                    <a:lnTo>
                      <a:pt x="60" y="165"/>
                    </a:lnTo>
                    <a:lnTo>
                      <a:pt x="75" y="180"/>
                    </a:lnTo>
                    <a:lnTo>
                      <a:pt x="90" y="180"/>
                    </a:lnTo>
                    <a:lnTo>
                      <a:pt x="90" y="16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Freeform 125"/>
              <p:cNvSpPr>
                <a:spLocks/>
              </p:cNvSpPr>
              <p:nvPr/>
            </p:nvSpPr>
            <p:spPr bwMode="auto">
              <a:xfrm>
                <a:off x="6474774" y="5143406"/>
                <a:ext cx="185854" cy="179245"/>
              </a:xfrm>
              <a:custGeom>
                <a:avLst/>
                <a:gdLst>
                  <a:gd name="T0" fmla="*/ 90 w 285"/>
                  <a:gd name="T1" fmla="*/ 45 h 300"/>
                  <a:gd name="T2" fmla="*/ 105 w 285"/>
                  <a:gd name="T3" fmla="*/ 75 h 300"/>
                  <a:gd name="T4" fmla="*/ 105 w 285"/>
                  <a:gd name="T5" fmla="*/ 120 h 300"/>
                  <a:gd name="T6" fmla="*/ 105 w 285"/>
                  <a:gd name="T7" fmla="*/ 165 h 300"/>
                  <a:gd name="T8" fmla="*/ 135 w 285"/>
                  <a:gd name="T9" fmla="*/ 180 h 300"/>
                  <a:gd name="T10" fmla="*/ 150 w 285"/>
                  <a:gd name="T11" fmla="*/ 210 h 300"/>
                  <a:gd name="T12" fmla="*/ 120 w 285"/>
                  <a:gd name="T13" fmla="*/ 195 h 300"/>
                  <a:gd name="T14" fmla="*/ 120 w 285"/>
                  <a:gd name="T15" fmla="*/ 210 h 300"/>
                  <a:gd name="T16" fmla="*/ 120 w 285"/>
                  <a:gd name="T17" fmla="*/ 225 h 300"/>
                  <a:gd name="T18" fmla="*/ 90 w 285"/>
                  <a:gd name="T19" fmla="*/ 240 h 300"/>
                  <a:gd name="T20" fmla="*/ 60 w 285"/>
                  <a:gd name="T21" fmla="*/ 270 h 300"/>
                  <a:gd name="T22" fmla="*/ 15 w 285"/>
                  <a:gd name="T23" fmla="*/ 270 h 300"/>
                  <a:gd name="T24" fmla="*/ 15 w 285"/>
                  <a:gd name="T25" fmla="*/ 285 h 300"/>
                  <a:gd name="T26" fmla="*/ 30 w 285"/>
                  <a:gd name="T27" fmla="*/ 285 h 300"/>
                  <a:gd name="T28" fmla="*/ 45 w 285"/>
                  <a:gd name="T29" fmla="*/ 285 h 300"/>
                  <a:gd name="T30" fmla="*/ 75 w 285"/>
                  <a:gd name="T31" fmla="*/ 285 h 300"/>
                  <a:gd name="T32" fmla="*/ 75 w 285"/>
                  <a:gd name="T33" fmla="*/ 300 h 300"/>
                  <a:gd name="T34" fmla="*/ 105 w 285"/>
                  <a:gd name="T35" fmla="*/ 255 h 300"/>
                  <a:gd name="T36" fmla="*/ 135 w 285"/>
                  <a:gd name="T37" fmla="*/ 225 h 300"/>
                  <a:gd name="T38" fmla="*/ 165 w 285"/>
                  <a:gd name="T39" fmla="*/ 195 h 300"/>
                  <a:gd name="T40" fmla="*/ 195 w 285"/>
                  <a:gd name="T41" fmla="*/ 180 h 300"/>
                  <a:gd name="T42" fmla="*/ 240 w 285"/>
                  <a:gd name="T43" fmla="*/ 180 h 300"/>
                  <a:gd name="T44" fmla="*/ 270 w 285"/>
                  <a:gd name="T45" fmla="*/ 180 h 300"/>
                  <a:gd name="T46" fmla="*/ 270 w 285"/>
                  <a:gd name="T47" fmla="*/ 165 h 300"/>
                  <a:gd name="T48" fmla="*/ 225 w 285"/>
                  <a:gd name="T49" fmla="*/ 165 h 300"/>
                  <a:gd name="T50" fmla="*/ 195 w 285"/>
                  <a:gd name="T51" fmla="*/ 180 h 300"/>
                  <a:gd name="T52" fmla="*/ 150 w 285"/>
                  <a:gd name="T53" fmla="*/ 180 h 300"/>
                  <a:gd name="T54" fmla="*/ 150 w 285"/>
                  <a:gd name="T55" fmla="*/ 165 h 300"/>
                  <a:gd name="T56" fmla="*/ 120 w 285"/>
                  <a:gd name="T57" fmla="*/ 135 h 300"/>
                  <a:gd name="T58" fmla="*/ 135 w 285"/>
                  <a:gd name="T59" fmla="*/ 135 h 300"/>
                  <a:gd name="T60" fmla="*/ 150 w 285"/>
                  <a:gd name="T61" fmla="*/ 165 h 300"/>
                  <a:gd name="T62" fmla="*/ 165 w 285"/>
                  <a:gd name="T63" fmla="*/ 135 h 300"/>
                  <a:gd name="T64" fmla="*/ 165 w 285"/>
                  <a:gd name="T65" fmla="*/ 120 h 300"/>
                  <a:gd name="T66" fmla="*/ 120 w 285"/>
                  <a:gd name="T67" fmla="*/ 120 h 300"/>
                  <a:gd name="T68" fmla="*/ 120 w 285"/>
                  <a:gd name="T69" fmla="*/ 90 h 300"/>
                  <a:gd name="T70" fmla="*/ 120 w 285"/>
                  <a:gd name="T71" fmla="*/ 45 h 300"/>
                  <a:gd name="T72" fmla="*/ 105 w 285"/>
                  <a:gd name="T73" fmla="*/ 15 h 300"/>
                  <a:gd name="T74" fmla="*/ 135 w 285"/>
                  <a:gd name="T75" fmla="*/ 15 h 300"/>
                  <a:gd name="T76" fmla="*/ 165 w 285"/>
                  <a:gd name="T77" fmla="*/ 30 h 300"/>
                  <a:gd name="T78" fmla="*/ 165 w 285"/>
                  <a:gd name="T79" fmla="*/ 45 h 300"/>
                  <a:gd name="T80" fmla="*/ 165 w 285"/>
                  <a:gd name="T81" fmla="*/ 90 h 300"/>
                  <a:gd name="T82" fmla="*/ 150 w 285"/>
                  <a:gd name="T83" fmla="*/ 90 h 300"/>
                  <a:gd name="T84" fmla="*/ 120 w 285"/>
                  <a:gd name="T85" fmla="*/ 60 h 300"/>
                  <a:gd name="T86" fmla="*/ 165 w 285"/>
                  <a:gd name="T87" fmla="*/ 45 h 300"/>
                  <a:gd name="T88" fmla="*/ 195 w 285"/>
                  <a:gd name="T89" fmla="*/ 30 h 300"/>
                  <a:gd name="T90" fmla="*/ 150 w 285"/>
                  <a:gd name="T91" fmla="*/ 45 h 300"/>
                  <a:gd name="T92" fmla="*/ 135 w 285"/>
                  <a:gd name="T93" fmla="*/ 75 h 300"/>
                  <a:gd name="T94" fmla="*/ 150 w 285"/>
                  <a:gd name="T95" fmla="*/ 45 h 300"/>
                  <a:gd name="T96" fmla="*/ 120 w 285"/>
                  <a:gd name="T97" fmla="*/ 30 h 300"/>
                  <a:gd name="T98" fmla="*/ 120 w 285"/>
                  <a:gd name="T99" fmla="*/ 15 h 300"/>
                  <a:gd name="T100" fmla="*/ 135 w 285"/>
                  <a:gd name="T101" fmla="*/ 15 h 30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85"/>
                  <a:gd name="T154" fmla="*/ 0 h 300"/>
                  <a:gd name="T155" fmla="*/ 285 w 285"/>
                  <a:gd name="T156" fmla="*/ 300 h 30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85" h="300">
                    <a:moveTo>
                      <a:pt x="90" y="30"/>
                    </a:moveTo>
                    <a:lnTo>
                      <a:pt x="75" y="30"/>
                    </a:lnTo>
                    <a:lnTo>
                      <a:pt x="90" y="45"/>
                    </a:lnTo>
                    <a:lnTo>
                      <a:pt x="105" y="45"/>
                    </a:lnTo>
                    <a:lnTo>
                      <a:pt x="105" y="60"/>
                    </a:lnTo>
                    <a:lnTo>
                      <a:pt x="105" y="75"/>
                    </a:lnTo>
                    <a:lnTo>
                      <a:pt x="105" y="90"/>
                    </a:lnTo>
                    <a:lnTo>
                      <a:pt x="105" y="105"/>
                    </a:lnTo>
                    <a:lnTo>
                      <a:pt x="105" y="120"/>
                    </a:lnTo>
                    <a:lnTo>
                      <a:pt x="105" y="135"/>
                    </a:lnTo>
                    <a:lnTo>
                      <a:pt x="105" y="150"/>
                    </a:lnTo>
                    <a:lnTo>
                      <a:pt x="105" y="165"/>
                    </a:lnTo>
                    <a:lnTo>
                      <a:pt x="120" y="165"/>
                    </a:lnTo>
                    <a:lnTo>
                      <a:pt x="120" y="180"/>
                    </a:lnTo>
                    <a:lnTo>
                      <a:pt x="135" y="180"/>
                    </a:lnTo>
                    <a:lnTo>
                      <a:pt x="135" y="195"/>
                    </a:lnTo>
                    <a:lnTo>
                      <a:pt x="150" y="195"/>
                    </a:lnTo>
                    <a:lnTo>
                      <a:pt x="150" y="210"/>
                    </a:lnTo>
                    <a:lnTo>
                      <a:pt x="135" y="210"/>
                    </a:lnTo>
                    <a:lnTo>
                      <a:pt x="135" y="195"/>
                    </a:lnTo>
                    <a:lnTo>
                      <a:pt x="120" y="195"/>
                    </a:lnTo>
                    <a:lnTo>
                      <a:pt x="120" y="180"/>
                    </a:lnTo>
                    <a:lnTo>
                      <a:pt x="120" y="195"/>
                    </a:lnTo>
                    <a:lnTo>
                      <a:pt x="120" y="210"/>
                    </a:lnTo>
                    <a:lnTo>
                      <a:pt x="135" y="210"/>
                    </a:lnTo>
                    <a:lnTo>
                      <a:pt x="135" y="225"/>
                    </a:lnTo>
                    <a:lnTo>
                      <a:pt x="120" y="225"/>
                    </a:lnTo>
                    <a:lnTo>
                      <a:pt x="120" y="240"/>
                    </a:lnTo>
                    <a:lnTo>
                      <a:pt x="105" y="240"/>
                    </a:lnTo>
                    <a:lnTo>
                      <a:pt x="90" y="240"/>
                    </a:lnTo>
                    <a:lnTo>
                      <a:pt x="90" y="255"/>
                    </a:lnTo>
                    <a:lnTo>
                      <a:pt x="75" y="270"/>
                    </a:lnTo>
                    <a:lnTo>
                      <a:pt x="60" y="270"/>
                    </a:lnTo>
                    <a:lnTo>
                      <a:pt x="45" y="270"/>
                    </a:lnTo>
                    <a:lnTo>
                      <a:pt x="30" y="270"/>
                    </a:lnTo>
                    <a:lnTo>
                      <a:pt x="15" y="270"/>
                    </a:lnTo>
                    <a:lnTo>
                      <a:pt x="15" y="255"/>
                    </a:lnTo>
                    <a:lnTo>
                      <a:pt x="15" y="270"/>
                    </a:lnTo>
                    <a:lnTo>
                      <a:pt x="15" y="285"/>
                    </a:lnTo>
                    <a:lnTo>
                      <a:pt x="0" y="285"/>
                    </a:lnTo>
                    <a:lnTo>
                      <a:pt x="15" y="285"/>
                    </a:lnTo>
                    <a:lnTo>
                      <a:pt x="30" y="285"/>
                    </a:lnTo>
                    <a:lnTo>
                      <a:pt x="30" y="270"/>
                    </a:lnTo>
                    <a:lnTo>
                      <a:pt x="45" y="270"/>
                    </a:lnTo>
                    <a:lnTo>
                      <a:pt x="45" y="285"/>
                    </a:lnTo>
                    <a:lnTo>
                      <a:pt x="60" y="300"/>
                    </a:lnTo>
                    <a:lnTo>
                      <a:pt x="60" y="285"/>
                    </a:lnTo>
                    <a:lnTo>
                      <a:pt x="75" y="285"/>
                    </a:lnTo>
                    <a:lnTo>
                      <a:pt x="75" y="270"/>
                    </a:lnTo>
                    <a:lnTo>
                      <a:pt x="75" y="285"/>
                    </a:lnTo>
                    <a:lnTo>
                      <a:pt x="75" y="300"/>
                    </a:lnTo>
                    <a:lnTo>
                      <a:pt x="90" y="285"/>
                    </a:lnTo>
                    <a:lnTo>
                      <a:pt x="90" y="270"/>
                    </a:lnTo>
                    <a:lnTo>
                      <a:pt x="105" y="255"/>
                    </a:lnTo>
                    <a:lnTo>
                      <a:pt x="120" y="255"/>
                    </a:lnTo>
                    <a:lnTo>
                      <a:pt x="120" y="240"/>
                    </a:lnTo>
                    <a:lnTo>
                      <a:pt x="135" y="225"/>
                    </a:lnTo>
                    <a:lnTo>
                      <a:pt x="150" y="210"/>
                    </a:lnTo>
                    <a:lnTo>
                      <a:pt x="165" y="210"/>
                    </a:lnTo>
                    <a:lnTo>
                      <a:pt x="165" y="195"/>
                    </a:lnTo>
                    <a:lnTo>
                      <a:pt x="180" y="195"/>
                    </a:lnTo>
                    <a:lnTo>
                      <a:pt x="180" y="180"/>
                    </a:lnTo>
                    <a:lnTo>
                      <a:pt x="195" y="180"/>
                    </a:lnTo>
                    <a:lnTo>
                      <a:pt x="210" y="180"/>
                    </a:lnTo>
                    <a:lnTo>
                      <a:pt x="225" y="180"/>
                    </a:lnTo>
                    <a:lnTo>
                      <a:pt x="240" y="180"/>
                    </a:lnTo>
                    <a:lnTo>
                      <a:pt x="240" y="165"/>
                    </a:lnTo>
                    <a:lnTo>
                      <a:pt x="255" y="180"/>
                    </a:lnTo>
                    <a:lnTo>
                      <a:pt x="270" y="180"/>
                    </a:lnTo>
                    <a:lnTo>
                      <a:pt x="285" y="180"/>
                    </a:lnTo>
                    <a:lnTo>
                      <a:pt x="270" y="180"/>
                    </a:lnTo>
                    <a:lnTo>
                      <a:pt x="270" y="165"/>
                    </a:lnTo>
                    <a:lnTo>
                      <a:pt x="255" y="165"/>
                    </a:lnTo>
                    <a:lnTo>
                      <a:pt x="240" y="165"/>
                    </a:lnTo>
                    <a:lnTo>
                      <a:pt x="225" y="165"/>
                    </a:lnTo>
                    <a:lnTo>
                      <a:pt x="225" y="180"/>
                    </a:lnTo>
                    <a:lnTo>
                      <a:pt x="210" y="180"/>
                    </a:lnTo>
                    <a:lnTo>
                      <a:pt x="195" y="180"/>
                    </a:lnTo>
                    <a:lnTo>
                      <a:pt x="180" y="180"/>
                    </a:lnTo>
                    <a:lnTo>
                      <a:pt x="165" y="180"/>
                    </a:lnTo>
                    <a:lnTo>
                      <a:pt x="150" y="180"/>
                    </a:lnTo>
                    <a:lnTo>
                      <a:pt x="165" y="180"/>
                    </a:lnTo>
                    <a:lnTo>
                      <a:pt x="165" y="165"/>
                    </a:lnTo>
                    <a:lnTo>
                      <a:pt x="150" y="165"/>
                    </a:lnTo>
                    <a:lnTo>
                      <a:pt x="135" y="150"/>
                    </a:lnTo>
                    <a:lnTo>
                      <a:pt x="135" y="135"/>
                    </a:lnTo>
                    <a:lnTo>
                      <a:pt x="120" y="135"/>
                    </a:lnTo>
                    <a:lnTo>
                      <a:pt x="135" y="135"/>
                    </a:lnTo>
                    <a:lnTo>
                      <a:pt x="135" y="120"/>
                    </a:lnTo>
                    <a:lnTo>
                      <a:pt x="135" y="135"/>
                    </a:lnTo>
                    <a:lnTo>
                      <a:pt x="150" y="135"/>
                    </a:lnTo>
                    <a:lnTo>
                      <a:pt x="150" y="150"/>
                    </a:lnTo>
                    <a:lnTo>
                      <a:pt x="150" y="165"/>
                    </a:lnTo>
                    <a:lnTo>
                      <a:pt x="165" y="165"/>
                    </a:lnTo>
                    <a:lnTo>
                      <a:pt x="165" y="150"/>
                    </a:lnTo>
                    <a:lnTo>
                      <a:pt x="165" y="135"/>
                    </a:lnTo>
                    <a:lnTo>
                      <a:pt x="165" y="120"/>
                    </a:lnTo>
                    <a:lnTo>
                      <a:pt x="165" y="105"/>
                    </a:lnTo>
                    <a:lnTo>
                      <a:pt x="165" y="120"/>
                    </a:lnTo>
                    <a:lnTo>
                      <a:pt x="150" y="120"/>
                    </a:lnTo>
                    <a:lnTo>
                      <a:pt x="135" y="120"/>
                    </a:lnTo>
                    <a:lnTo>
                      <a:pt x="120" y="120"/>
                    </a:lnTo>
                    <a:lnTo>
                      <a:pt x="105" y="105"/>
                    </a:lnTo>
                    <a:lnTo>
                      <a:pt x="105" y="90"/>
                    </a:lnTo>
                    <a:lnTo>
                      <a:pt x="120" y="90"/>
                    </a:lnTo>
                    <a:lnTo>
                      <a:pt x="120" y="75"/>
                    </a:lnTo>
                    <a:lnTo>
                      <a:pt x="120" y="60"/>
                    </a:lnTo>
                    <a:lnTo>
                      <a:pt x="120" y="45"/>
                    </a:lnTo>
                    <a:lnTo>
                      <a:pt x="120" y="30"/>
                    </a:lnTo>
                    <a:lnTo>
                      <a:pt x="105" y="30"/>
                    </a:lnTo>
                    <a:lnTo>
                      <a:pt x="105" y="15"/>
                    </a:lnTo>
                    <a:lnTo>
                      <a:pt x="120" y="15"/>
                    </a:lnTo>
                    <a:lnTo>
                      <a:pt x="120" y="0"/>
                    </a:lnTo>
                    <a:lnTo>
                      <a:pt x="135" y="15"/>
                    </a:lnTo>
                    <a:lnTo>
                      <a:pt x="135" y="30"/>
                    </a:lnTo>
                    <a:lnTo>
                      <a:pt x="150" y="30"/>
                    </a:lnTo>
                    <a:lnTo>
                      <a:pt x="165" y="30"/>
                    </a:lnTo>
                    <a:lnTo>
                      <a:pt x="165" y="15"/>
                    </a:lnTo>
                    <a:lnTo>
                      <a:pt x="165" y="30"/>
                    </a:lnTo>
                    <a:lnTo>
                      <a:pt x="165" y="45"/>
                    </a:lnTo>
                    <a:lnTo>
                      <a:pt x="165" y="60"/>
                    </a:lnTo>
                    <a:lnTo>
                      <a:pt x="165" y="75"/>
                    </a:lnTo>
                    <a:lnTo>
                      <a:pt x="165" y="90"/>
                    </a:lnTo>
                    <a:lnTo>
                      <a:pt x="150" y="90"/>
                    </a:lnTo>
                    <a:lnTo>
                      <a:pt x="150" y="105"/>
                    </a:lnTo>
                    <a:lnTo>
                      <a:pt x="150" y="90"/>
                    </a:lnTo>
                    <a:lnTo>
                      <a:pt x="150" y="75"/>
                    </a:lnTo>
                    <a:lnTo>
                      <a:pt x="135" y="75"/>
                    </a:lnTo>
                    <a:lnTo>
                      <a:pt x="120" y="60"/>
                    </a:lnTo>
                    <a:lnTo>
                      <a:pt x="135" y="45"/>
                    </a:lnTo>
                    <a:lnTo>
                      <a:pt x="150" y="45"/>
                    </a:lnTo>
                    <a:lnTo>
                      <a:pt x="165" y="45"/>
                    </a:lnTo>
                    <a:lnTo>
                      <a:pt x="180" y="45"/>
                    </a:lnTo>
                    <a:lnTo>
                      <a:pt x="180" y="30"/>
                    </a:lnTo>
                    <a:lnTo>
                      <a:pt x="195" y="30"/>
                    </a:lnTo>
                    <a:lnTo>
                      <a:pt x="180" y="30"/>
                    </a:lnTo>
                    <a:lnTo>
                      <a:pt x="165" y="45"/>
                    </a:lnTo>
                    <a:lnTo>
                      <a:pt x="150" y="45"/>
                    </a:lnTo>
                    <a:lnTo>
                      <a:pt x="150" y="60"/>
                    </a:lnTo>
                    <a:lnTo>
                      <a:pt x="135" y="60"/>
                    </a:lnTo>
                    <a:lnTo>
                      <a:pt x="135" y="75"/>
                    </a:lnTo>
                    <a:lnTo>
                      <a:pt x="150" y="75"/>
                    </a:lnTo>
                    <a:lnTo>
                      <a:pt x="150" y="60"/>
                    </a:lnTo>
                    <a:lnTo>
                      <a:pt x="150" y="45"/>
                    </a:lnTo>
                    <a:lnTo>
                      <a:pt x="135" y="45"/>
                    </a:lnTo>
                    <a:lnTo>
                      <a:pt x="135" y="30"/>
                    </a:lnTo>
                    <a:lnTo>
                      <a:pt x="120" y="30"/>
                    </a:lnTo>
                    <a:lnTo>
                      <a:pt x="120" y="15"/>
                    </a:lnTo>
                    <a:lnTo>
                      <a:pt x="105" y="15"/>
                    </a:lnTo>
                    <a:lnTo>
                      <a:pt x="120" y="15"/>
                    </a:lnTo>
                    <a:lnTo>
                      <a:pt x="135" y="15"/>
                    </a:lnTo>
                    <a:lnTo>
                      <a:pt x="135" y="0"/>
                    </a:lnTo>
                    <a:lnTo>
                      <a:pt x="135" y="1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126"/>
              <p:cNvSpPr>
                <a:spLocks/>
              </p:cNvSpPr>
              <p:nvPr/>
            </p:nvSpPr>
            <p:spPr bwMode="auto">
              <a:xfrm>
                <a:off x="6543079" y="5225890"/>
                <a:ext cx="19062" cy="52346"/>
              </a:xfrm>
              <a:custGeom>
                <a:avLst/>
                <a:gdLst>
                  <a:gd name="T0" fmla="*/ 30 w 30"/>
                  <a:gd name="T1" fmla="*/ 0 h 90"/>
                  <a:gd name="T2" fmla="*/ 15 w 30"/>
                  <a:gd name="T3" fmla="*/ 0 h 90"/>
                  <a:gd name="T4" fmla="*/ 15 w 30"/>
                  <a:gd name="T5" fmla="*/ 15 h 90"/>
                  <a:gd name="T6" fmla="*/ 15 w 30"/>
                  <a:gd name="T7" fmla="*/ 30 h 90"/>
                  <a:gd name="T8" fmla="*/ 15 w 30"/>
                  <a:gd name="T9" fmla="*/ 45 h 90"/>
                  <a:gd name="T10" fmla="*/ 0 w 30"/>
                  <a:gd name="T11" fmla="*/ 45 h 90"/>
                  <a:gd name="T12" fmla="*/ 0 w 30"/>
                  <a:gd name="T13" fmla="*/ 60 h 90"/>
                  <a:gd name="T14" fmla="*/ 0 w 30"/>
                  <a:gd name="T15" fmla="*/ 75 h 90"/>
                  <a:gd name="T16" fmla="*/ 15 w 30"/>
                  <a:gd name="T17" fmla="*/ 75 h 90"/>
                  <a:gd name="T18" fmla="*/ 15 w 30"/>
                  <a:gd name="T19" fmla="*/ 90 h 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0"/>
                  <a:gd name="T31" fmla="*/ 0 h 90"/>
                  <a:gd name="T32" fmla="*/ 30 w 30"/>
                  <a:gd name="T33" fmla="*/ 90 h 9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0" h="90">
                    <a:moveTo>
                      <a:pt x="30" y="0"/>
                    </a:moveTo>
                    <a:lnTo>
                      <a:pt x="15" y="0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0" y="75"/>
                    </a:lnTo>
                    <a:lnTo>
                      <a:pt x="15" y="75"/>
                    </a:lnTo>
                    <a:lnTo>
                      <a:pt x="15" y="9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127"/>
              <p:cNvSpPr>
                <a:spLocks/>
              </p:cNvSpPr>
              <p:nvPr/>
            </p:nvSpPr>
            <p:spPr bwMode="auto">
              <a:xfrm>
                <a:off x="6590734" y="5233821"/>
                <a:ext cx="157262" cy="214141"/>
              </a:xfrm>
              <a:custGeom>
                <a:avLst/>
                <a:gdLst>
                  <a:gd name="T0" fmla="*/ 60 w 240"/>
                  <a:gd name="T1" fmla="*/ 0 h 360"/>
                  <a:gd name="T2" fmla="*/ 120 w 240"/>
                  <a:gd name="T3" fmla="*/ 0 h 360"/>
                  <a:gd name="T4" fmla="*/ 165 w 240"/>
                  <a:gd name="T5" fmla="*/ 15 h 360"/>
                  <a:gd name="T6" fmla="*/ 225 w 240"/>
                  <a:gd name="T7" fmla="*/ 15 h 360"/>
                  <a:gd name="T8" fmla="*/ 195 w 240"/>
                  <a:gd name="T9" fmla="*/ 15 h 360"/>
                  <a:gd name="T10" fmla="*/ 135 w 240"/>
                  <a:gd name="T11" fmla="*/ 15 h 360"/>
                  <a:gd name="T12" fmla="*/ 75 w 240"/>
                  <a:gd name="T13" fmla="*/ 15 h 360"/>
                  <a:gd name="T14" fmla="*/ 15 w 240"/>
                  <a:gd name="T15" fmla="*/ 15 h 360"/>
                  <a:gd name="T16" fmla="*/ 30 w 240"/>
                  <a:gd name="T17" fmla="*/ 30 h 360"/>
                  <a:gd name="T18" fmla="*/ 90 w 240"/>
                  <a:gd name="T19" fmla="*/ 30 h 360"/>
                  <a:gd name="T20" fmla="*/ 135 w 240"/>
                  <a:gd name="T21" fmla="*/ 45 h 360"/>
                  <a:gd name="T22" fmla="*/ 150 w 240"/>
                  <a:gd name="T23" fmla="*/ 90 h 360"/>
                  <a:gd name="T24" fmla="*/ 120 w 240"/>
                  <a:gd name="T25" fmla="*/ 90 h 360"/>
                  <a:gd name="T26" fmla="*/ 120 w 240"/>
                  <a:gd name="T27" fmla="*/ 60 h 360"/>
                  <a:gd name="T28" fmla="*/ 135 w 240"/>
                  <a:gd name="T29" fmla="*/ 105 h 360"/>
                  <a:gd name="T30" fmla="*/ 180 w 240"/>
                  <a:gd name="T31" fmla="*/ 120 h 360"/>
                  <a:gd name="T32" fmla="*/ 195 w 240"/>
                  <a:gd name="T33" fmla="*/ 165 h 360"/>
                  <a:gd name="T34" fmla="*/ 210 w 240"/>
                  <a:gd name="T35" fmla="*/ 210 h 360"/>
                  <a:gd name="T36" fmla="*/ 225 w 240"/>
                  <a:gd name="T37" fmla="*/ 270 h 360"/>
                  <a:gd name="T38" fmla="*/ 225 w 240"/>
                  <a:gd name="T39" fmla="*/ 330 h 360"/>
                  <a:gd name="T40" fmla="*/ 195 w 240"/>
                  <a:gd name="T41" fmla="*/ 315 h 360"/>
                  <a:gd name="T42" fmla="*/ 180 w 240"/>
                  <a:gd name="T43" fmla="*/ 330 h 360"/>
                  <a:gd name="T44" fmla="*/ 210 w 240"/>
                  <a:gd name="T45" fmla="*/ 345 h 360"/>
                  <a:gd name="T46" fmla="*/ 225 w 240"/>
                  <a:gd name="T47" fmla="*/ 285 h 360"/>
                  <a:gd name="T48" fmla="*/ 210 w 240"/>
                  <a:gd name="T49" fmla="*/ 240 h 360"/>
                  <a:gd name="T50" fmla="*/ 210 w 240"/>
                  <a:gd name="T51" fmla="*/ 180 h 360"/>
                  <a:gd name="T52" fmla="*/ 225 w 240"/>
                  <a:gd name="T53" fmla="*/ 150 h 360"/>
                  <a:gd name="T54" fmla="*/ 240 w 240"/>
                  <a:gd name="T55" fmla="*/ 195 h 360"/>
                  <a:gd name="T56" fmla="*/ 240 w 240"/>
                  <a:gd name="T57" fmla="*/ 255 h 360"/>
                  <a:gd name="T58" fmla="*/ 225 w 240"/>
                  <a:gd name="T59" fmla="*/ 270 h 360"/>
                  <a:gd name="T60" fmla="*/ 180 w 240"/>
                  <a:gd name="T61" fmla="*/ 255 h 360"/>
                  <a:gd name="T62" fmla="*/ 135 w 240"/>
                  <a:gd name="T63" fmla="*/ 285 h 360"/>
                  <a:gd name="T64" fmla="*/ 165 w 240"/>
                  <a:gd name="T65" fmla="*/ 255 h 360"/>
                  <a:gd name="T66" fmla="*/ 180 w 240"/>
                  <a:gd name="T67" fmla="*/ 270 h 360"/>
                  <a:gd name="T68" fmla="*/ 210 w 240"/>
                  <a:gd name="T69" fmla="*/ 300 h 360"/>
                  <a:gd name="T70" fmla="*/ 225 w 240"/>
                  <a:gd name="T71" fmla="*/ 240 h 360"/>
                  <a:gd name="T72" fmla="*/ 210 w 240"/>
                  <a:gd name="T73" fmla="*/ 270 h 360"/>
                  <a:gd name="T74" fmla="*/ 210 w 240"/>
                  <a:gd name="T75" fmla="*/ 210 h 360"/>
                  <a:gd name="T76" fmla="*/ 195 w 240"/>
                  <a:gd name="T77" fmla="*/ 225 h 360"/>
                  <a:gd name="T78" fmla="*/ 195 w 240"/>
                  <a:gd name="T79" fmla="*/ 225 h 360"/>
                  <a:gd name="T80" fmla="*/ 225 w 240"/>
                  <a:gd name="T81" fmla="*/ 210 h 360"/>
                  <a:gd name="T82" fmla="*/ 225 w 240"/>
                  <a:gd name="T83" fmla="*/ 270 h 360"/>
                  <a:gd name="T84" fmla="*/ 195 w 240"/>
                  <a:gd name="T85" fmla="*/ 210 h 360"/>
                  <a:gd name="T86" fmla="*/ 195 w 240"/>
                  <a:gd name="T87" fmla="*/ 135 h 360"/>
                  <a:gd name="T88" fmla="*/ 195 w 240"/>
                  <a:gd name="T89" fmla="*/ 105 h 360"/>
                  <a:gd name="T90" fmla="*/ 150 w 240"/>
                  <a:gd name="T91" fmla="*/ 75 h 360"/>
                  <a:gd name="T92" fmla="*/ 180 w 240"/>
                  <a:gd name="T93" fmla="*/ 120 h 360"/>
                  <a:gd name="T94" fmla="*/ 225 w 240"/>
                  <a:gd name="T95" fmla="*/ 135 h 36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0"/>
                  <a:gd name="T145" fmla="*/ 0 h 360"/>
                  <a:gd name="T146" fmla="*/ 240 w 240"/>
                  <a:gd name="T147" fmla="*/ 360 h 36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0" h="360">
                    <a:moveTo>
                      <a:pt x="15" y="0"/>
                    </a:moveTo>
                    <a:lnTo>
                      <a:pt x="30" y="0"/>
                    </a:lnTo>
                    <a:lnTo>
                      <a:pt x="45" y="0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5" y="0"/>
                    </a:lnTo>
                    <a:lnTo>
                      <a:pt x="120" y="0"/>
                    </a:lnTo>
                    <a:lnTo>
                      <a:pt x="120" y="15"/>
                    </a:lnTo>
                    <a:lnTo>
                      <a:pt x="135" y="15"/>
                    </a:lnTo>
                    <a:lnTo>
                      <a:pt x="150" y="15"/>
                    </a:lnTo>
                    <a:lnTo>
                      <a:pt x="165" y="15"/>
                    </a:lnTo>
                    <a:lnTo>
                      <a:pt x="180" y="15"/>
                    </a:lnTo>
                    <a:lnTo>
                      <a:pt x="195" y="15"/>
                    </a:lnTo>
                    <a:lnTo>
                      <a:pt x="210" y="15"/>
                    </a:lnTo>
                    <a:lnTo>
                      <a:pt x="225" y="15"/>
                    </a:lnTo>
                    <a:lnTo>
                      <a:pt x="225" y="30"/>
                    </a:lnTo>
                    <a:lnTo>
                      <a:pt x="210" y="30"/>
                    </a:lnTo>
                    <a:lnTo>
                      <a:pt x="210" y="15"/>
                    </a:lnTo>
                    <a:lnTo>
                      <a:pt x="195" y="15"/>
                    </a:lnTo>
                    <a:lnTo>
                      <a:pt x="180" y="15"/>
                    </a:lnTo>
                    <a:lnTo>
                      <a:pt x="165" y="15"/>
                    </a:lnTo>
                    <a:lnTo>
                      <a:pt x="150" y="15"/>
                    </a:lnTo>
                    <a:lnTo>
                      <a:pt x="135" y="15"/>
                    </a:lnTo>
                    <a:lnTo>
                      <a:pt x="120" y="15"/>
                    </a:lnTo>
                    <a:lnTo>
                      <a:pt x="105" y="15"/>
                    </a:lnTo>
                    <a:lnTo>
                      <a:pt x="90" y="15"/>
                    </a:lnTo>
                    <a:lnTo>
                      <a:pt x="75" y="15"/>
                    </a:lnTo>
                    <a:lnTo>
                      <a:pt x="60" y="15"/>
                    </a:lnTo>
                    <a:lnTo>
                      <a:pt x="45" y="15"/>
                    </a:lnTo>
                    <a:lnTo>
                      <a:pt x="30" y="15"/>
                    </a:lnTo>
                    <a:lnTo>
                      <a:pt x="15" y="15"/>
                    </a:lnTo>
                    <a:lnTo>
                      <a:pt x="0" y="15"/>
                    </a:lnTo>
                    <a:lnTo>
                      <a:pt x="0" y="30"/>
                    </a:lnTo>
                    <a:lnTo>
                      <a:pt x="15" y="30"/>
                    </a:lnTo>
                    <a:lnTo>
                      <a:pt x="30" y="30"/>
                    </a:lnTo>
                    <a:lnTo>
                      <a:pt x="45" y="30"/>
                    </a:lnTo>
                    <a:lnTo>
                      <a:pt x="60" y="30"/>
                    </a:lnTo>
                    <a:lnTo>
                      <a:pt x="75" y="30"/>
                    </a:lnTo>
                    <a:lnTo>
                      <a:pt x="90" y="30"/>
                    </a:lnTo>
                    <a:lnTo>
                      <a:pt x="105" y="30"/>
                    </a:lnTo>
                    <a:lnTo>
                      <a:pt x="105" y="45"/>
                    </a:lnTo>
                    <a:lnTo>
                      <a:pt x="120" y="45"/>
                    </a:lnTo>
                    <a:lnTo>
                      <a:pt x="135" y="45"/>
                    </a:lnTo>
                    <a:lnTo>
                      <a:pt x="135" y="60"/>
                    </a:lnTo>
                    <a:lnTo>
                      <a:pt x="135" y="75"/>
                    </a:lnTo>
                    <a:lnTo>
                      <a:pt x="150" y="75"/>
                    </a:lnTo>
                    <a:lnTo>
                      <a:pt x="150" y="90"/>
                    </a:lnTo>
                    <a:lnTo>
                      <a:pt x="150" y="105"/>
                    </a:lnTo>
                    <a:lnTo>
                      <a:pt x="135" y="105"/>
                    </a:lnTo>
                    <a:lnTo>
                      <a:pt x="135" y="90"/>
                    </a:lnTo>
                    <a:lnTo>
                      <a:pt x="120" y="90"/>
                    </a:lnTo>
                    <a:lnTo>
                      <a:pt x="120" y="75"/>
                    </a:lnTo>
                    <a:lnTo>
                      <a:pt x="120" y="60"/>
                    </a:lnTo>
                    <a:lnTo>
                      <a:pt x="120" y="45"/>
                    </a:lnTo>
                    <a:lnTo>
                      <a:pt x="120" y="60"/>
                    </a:lnTo>
                    <a:lnTo>
                      <a:pt x="120" y="75"/>
                    </a:lnTo>
                    <a:lnTo>
                      <a:pt x="120" y="90"/>
                    </a:lnTo>
                    <a:lnTo>
                      <a:pt x="135" y="90"/>
                    </a:lnTo>
                    <a:lnTo>
                      <a:pt x="135" y="105"/>
                    </a:lnTo>
                    <a:lnTo>
                      <a:pt x="150" y="105"/>
                    </a:lnTo>
                    <a:lnTo>
                      <a:pt x="150" y="120"/>
                    </a:lnTo>
                    <a:lnTo>
                      <a:pt x="165" y="120"/>
                    </a:lnTo>
                    <a:lnTo>
                      <a:pt x="180" y="120"/>
                    </a:lnTo>
                    <a:lnTo>
                      <a:pt x="180" y="135"/>
                    </a:lnTo>
                    <a:lnTo>
                      <a:pt x="195" y="135"/>
                    </a:lnTo>
                    <a:lnTo>
                      <a:pt x="195" y="150"/>
                    </a:lnTo>
                    <a:lnTo>
                      <a:pt x="195" y="165"/>
                    </a:lnTo>
                    <a:lnTo>
                      <a:pt x="195" y="180"/>
                    </a:lnTo>
                    <a:lnTo>
                      <a:pt x="210" y="180"/>
                    </a:lnTo>
                    <a:lnTo>
                      <a:pt x="210" y="195"/>
                    </a:lnTo>
                    <a:lnTo>
                      <a:pt x="210" y="210"/>
                    </a:lnTo>
                    <a:lnTo>
                      <a:pt x="210" y="225"/>
                    </a:lnTo>
                    <a:lnTo>
                      <a:pt x="225" y="240"/>
                    </a:lnTo>
                    <a:lnTo>
                      <a:pt x="225" y="255"/>
                    </a:lnTo>
                    <a:lnTo>
                      <a:pt x="225" y="270"/>
                    </a:lnTo>
                    <a:lnTo>
                      <a:pt x="225" y="285"/>
                    </a:lnTo>
                    <a:lnTo>
                      <a:pt x="225" y="300"/>
                    </a:lnTo>
                    <a:lnTo>
                      <a:pt x="225" y="315"/>
                    </a:lnTo>
                    <a:lnTo>
                      <a:pt x="225" y="330"/>
                    </a:lnTo>
                    <a:lnTo>
                      <a:pt x="225" y="345"/>
                    </a:lnTo>
                    <a:lnTo>
                      <a:pt x="210" y="345"/>
                    </a:lnTo>
                    <a:lnTo>
                      <a:pt x="210" y="330"/>
                    </a:lnTo>
                    <a:lnTo>
                      <a:pt x="195" y="315"/>
                    </a:lnTo>
                    <a:lnTo>
                      <a:pt x="195" y="300"/>
                    </a:lnTo>
                    <a:lnTo>
                      <a:pt x="195" y="315"/>
                    </a:lnTo>
                    <a:lnTo>
                      <a:pt x="180" y="315"/>
                    </a:lnTo>
                    <a:lnTo>
                      <a:pt x="180" y="330"/>
                    </a:lnTo>
                    <a:lnTo>
                      <a:pt x="195" y="330"/>
                    </a:lnTo>
                    <a:lnTo>
                      <a:pt x="195" y="345"/>
                    </a:lnTo>
                    <a:lnTo>
                      <a:pt x="210" y="360"/>
                    </a:lnTo>
                    <a:lnTo>
                      <a:pt x="210" y="345"/>
                    </a:lnTo>
                    <a:lnTo>
                      <a:pt x="210" y="330"/>
                    </a:lnTo>
                    <a:lnTo>
                      <a:pt x="225" y="315"/>
                    </a:lnTo>
                    <a:lnTo>
                      <a:pt x="225" y="300"/>
                    </a:lnTo>
                    <a:lnTo>
                      <a:pt x="225" y="285"/>
                    </a:lnTo>
                    <a:lnTo>
                      <a:pt x="225" y="270"/>
                    </a:lnTo>
                    <a:lnTo>
                      <a:pt x="225" y="255"/>
                    </a:lnTo>
                    <a:lnTo>
                      <a:pt x="225" y="240"/>
                    </a:lnTo>
                    <a:lnTo>
                      <a:pt x="210" y="240"/>
                    </a:lnTo>
                    <a:lnTo>
                      <a:pt x="210" y="225"/>
                    </a:lnTo>
                    <a:lnTo>
                      <a:pt x="210" y="210"/>
                    </a:lnTo>
                    <a:lnTo>
                      <a:pt x="210" y="195"/>
                    </a:lnTo>
                    <a:lnTo>
                      <a:pt x="210" y="180"/>
                    </a:lnTo>
                    <a:lnTo>
                      <a:pt x="225" y="165"/>
                    </a:lnTo>
                    <a:lnTo>
                      <a:pt x="225" y="150"/>
                    </a:lnTo>
                    <a:lnTo>
                      <a:pt x="225" y="135"/>
                    </a:lnTo>
                    <a:lnTo>
                      <a:pt x="225" y="150"/>
                    </a:lnTo>
                    <a:lnTo>
                      <a:pt x="240" y="150"/>
                    </a:lnTo>
                    <a:lnTo>
                      <a:pt x="240" y="165"/>
                    </a:lnTo>
                    <a:lnTo>
                      <a:pt x="240" y="180"/>
                    </a:lnTo>
                    <a:lnTo>
                      <a:pt x="240" y="195"/>
                    </a:lnTo>
                    <a:lnTo>
                      <a:pt x="240" y="210"/>
                    </a:lnTo>
                    <a:lnTo>
                      <a:pt x="240" y="225"/>
                    </a:lnTo>
                    <a:lnTo>
                      <a:pt x="240" y="240"/>
                    </a:lnTo>
                    <a:lnTo>
                      <a:pt x="240" y="255"/>
                    </a:lnTo>
                    <a:lnTo>
                      <a:pt x="225" y="255"/>
                    </a:lnTo>
                    <a:lnTo>
                      <a:pt x="225" y="270"/>
                    </a:lnTo>
                    <a:lnTo>
                      <a:pt x="225" y="285"/>
                    </a:lnTo>
                    <a:lnTo>
                      <a:pt x="225" y="270"/>
                    </a:lnTo>
                    <a:lnTo>
                      <a:pt x="210" y="270"/>
                    </a:lnTo>
                    <a:lnTo>
                      <a:pt x="195" y="255"/>
                    </a:lnTo>
                    <a:lnTo>
                      <a:pt x="195" y="240"/>
                    </a:lnTo>
                    <a:lnTo>
                      <a:pt x="180" y="255"/>
                    </a:lnTo>
                    <a:lnTo>
                      <a:pt x="165" y="270"/>
                    </a:lnTo>
                    <a:lnTo>
                      <a:pt x="165" y="285"/>
                    </a:lnTo>
                    <a:lnTo>
                      <a:pt x="150" y="285"/>
                    </a:lnTo>
                    <a:lnTo>
                      <a:pt x="135" y="285"/>
                    </a:lnTo>
                    <a:lnTo>
                      <a:pt x="135" y="270"/>
                    </a:lnTo>
                    <a:lnTo>
                      <a:pt x="150" y="270"/>
                    </a:lnTo>
                    <a:lnTo>
                      <a:pt x="150" y="255"/>
                    </a:lnTo>
                    <a:lnTo>
                      <a:pt x="165" y="255"/>
                    </a:lnTo>
                    <a:lnTo>
                      <a:pt x="180" y="255"/>
                    </a:lnTo>
                    <a:lnTo>
                      <a:pt x="180" y="240"/>
                    </a:lnTo>
                    <a:lnTo>
                      <a:pt x="180" y="255"/>
                    </a:lnTo>
                    <a:lnTo>
                      <a:pt x="180" y="270"/>
                    </a:lnTo>
                    <a:lnTo>
                      <a:pt x="195" y="270"/>
                    </a:lnTo>
                    <a:lnTo>
                      <a:pt x="195" y="285"/>
                    </a:lnTo>
                    <a:lnTo>
                      <a:pt x="195" y="300"/>
                    </a:lnTo>
                    <a:lnTo>
                      <a:pt x="210" y="300"/>
                    </a:lnTo>
                    <a:lnTo>
                      <a:pt x="210" y="285"/>
                    </a:lnTo>
                    <a:lnTo>
                      <a:pt x="210" y="270"/>
                    </a:lnTo>
                    <a:lnTo>
                      <a:pt x="210" y="255"/>
                    </a:lnTo>
                    <a:lnTo>
                      <a:pt x="225" y="240"/>
                    </a:lnTo>
                    <a:lnTo>
                      <a:pt x="225" y="225"/>
                    </a:lnTo>
                    <a:lnTo>
                      <a:pt x="225" y="240"/>
                    </a:lnTo>
                    <a:lnTo>
                      <a:pt x="225" y="255"/>
                    </a:lnTo>
                    <a:lnTo>
                      <a:pt x="210" y="270"/>
                    </a:lnTo>
                    <a:lnTo>
                      <a:pt x="210" y="255"/>
                    </a:lnTo>
                    <a:lnTo>
                      <a:pt x="210" y="240"/>
                    </a:lnTo>
                    <a:lnTo>
                      <a:pt x="210" y="225"/>
                    </a:lnTo>
                    <a:lnTo>
                      <a:pt x="210" y="210"/>
                    </a:lnTo>
                    <a:lnTo>
                      <a:pt x="210" y="195"/>
                    </a:lnTo>
                    <a:lnTo>
                      <a:pt x="210" y="210"/>
                    </a:lnTo>
                    <a:lnTo>
                      <a:pt x="195" y="210"/>
                    </a:lnTo>
                    <a:lnTo>
                      <a:pt x="195" y="225"/>
                    </a:lnTo>
                    <a:lnTo>
                      <a:pt x="180" y="225"/>
                    </a:lnTo>
                    <a:lnTo>
                      <a:pt x="180" y="240"/>
                    </a:lnTo>
                    <a:lnTo>
                      <a:pt x="195" y="240"/>
                    </a:lnTo>
                    <a:lnTo>
                      <a:pt x="195" y="225"/>
                    </a:lnTo>
                    <a:lnTo>
                      <a:pt x="210" y="210"/>
                    </a:lnTo>
                    <a:lnTo>
                      <a:pt x="210" y="195"/>
                    </a:lnTo>
                    <a:lnTo>
                      <a:pt x="225" y="195"/>
                    </a:lnTo>
                    <a:lnTo>
                      <a:pt x="225" y="210"/>
                    </a:lnTo>
                    <a:lnTo>
                      <a:pt x="225" y="225"/>
                    </a:lnTo>
                    <a:lnTo>
                      <a:pt x="225" y="240"/>
                    </a:lnTo>
                    <a:lnTo>
                      <a:pt x="225" y="255"/>
                    </a:lnTo>
                    <a:lnTo>
                      <a:pt x="225" y="270"/>
                    </a:lnTo>
                    <a:lnTo>
                      <a:pt x="210" y="270"/>
                    </a:lnTo>
                    <a:lnTo>
                      <a:pt x="210" y="240"/>
                    </a:lnTo>
                    <a:lnTo>
                      <a:pt x="210" y="225"/>
                    </a:lnTo>
                    <a:lnTo>
                      <a:pt x="195" y="210"/>
                    </a:lnTo>
                    <a:lnTo>
                      <a:pt x="195" y="195"/>
                    </a:lnTo>
                    <a:lnTo>
                      <a:pt x="195" y="180"/>
                    </a:lnTo>
                    <a:lnTo>
                      <a:pt x="195" y="150"/>
                    </a:lnTo>
                    <a:lnTo>
                      <a:pt x="195" y="135"/>
                    </a:lnTo>
                    <a:lnTo>
                      <a:pt x="195" y="120"/>
                    </a:lnTo>
                    <a:lnTo>
                      <a:pt x="195" y="105"/>
                    </a:lnTo>
                    <a:lnTo>
                      <a:pt x="195" y="90"/>
                    </a:lnTo>
                    <a:lnTo>
                      <a:pt x="195" y="105"/>
                    </a:lnTo>
                    <a:lnTo>
                      <a:pt x="180" y="90"/>
                    </a:lnTo>
                    <a:lnTo>
                      <a:pt x="165" y="90"/>
                    </a:lnTo>
                    <a:lnTo>
                      <a:pt x="165" y="75"/>
                    </a:lnTo>
                    <a:lnTo>
                      <a:pt x="150" y="75"/>
                    </a:lnTo>
                    <a:lnTo>
                      <a:pt x="165" y="90"/>
                    </a:lnTo>
                    <a:lnTo>
                      <a:pt x="165" y="105"/>
                    </a:lnTo>
                    <a:lnTo>
                      <a:pt x="180" y="105"/>
                    </a:lnTo>
                    <a:lnTo>
                      <a:pt x="180" y="120"/>
                    </a:lnTo>
                    <a:lnTo>
                      <a:pt x="195" y="120"/>
                    </a:lnTo>
                    <a:lnTo>
                      <a:pt x="210" y="120"/>
                    </a:lnTo>
                    <a:lnTo>
                      <a:pt x="210" y="135"/>
                    </a:lnTo>
                    <a:lnTo>
                      <a:pt x="225" y="135"/>
                    </a:lnTo>
                    <a:lnTo>
                      <a:pt x="225" y="12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Freeform 128"/>
              <p:cNvSpPr>
                <a:spLocks/>
              </p:cNvSpPr>
              <p:nvPr/>
            </p:nvSpPr>
            <p:spPr bwMode="auto">
              <a:xfrm>
                <a:off x="6562141" y="5278236"/>
                <a:ext cx="108018" cy="125312"/>
              </a:xfrm>
              <a:custGeom>
                <a:avLst/>
                <a:gdLst>
                  <a:gd name="T0" fmla="*/ 135 w 165"/>
                  <a:gd name="T1" fmla="*/ 15 h 210"/>
                  <a:gd name="T2" fmla="*/ 105 w 165"/>
                  <a:gd name="T3" fmla="*/ 15 h 210"/>
                  <a:gd name="T4" fmla="*/ 105 w 165"/>
                  <a:gd name="T5" fmla="*/ 45 h 210"/>
                  <a:gd name="T6" fmla="*/ 120 w 165"/>
                  <a:gd name="T7" fmla="*/ 60 h 210"/>
                  <a:gd name="T8" fmla="*/ 135 w 165"/>
                  <a:gd name="T9" fmla="*/ 45 h 210"/>
                  <a:gd name="T10" fmla="*/ 150 w 165"/>
                  <a:gd name="T11" fmla="*/ 30 h 210"/>
                  <a:gd name="T12" fmla="*/ 135 w 165"/>
                  <a:gd name="T13" fmla="*/ 60 h 210"/>
                  <a:gd name="T14" fmla="*/ 135 w 165"/>
                  <a:gd name="T15" fmla="*/ 90 h 210"/>
                  <a:gd name="T16" fmla="*/ 135 w 165"/>
                  <a:gd name="T17" fmla="*/ 60 h 210"/>
                  <a:gd name="T18" fmla="*/ 120 w 165"/>
                  <a:gd name="T19" fmla="*/ 45 h 210"/>
                  <a:gd name="T20" fmla="*/ 120 w 165"/>
                  <a:gd name="T21" fmla="*/ 75 h 210"/>
                  <a:gd name="T22" fmla="*/ 120 w 165"/>
                  <a:gd name="T23" fmla="*/ 45 h 210"/>
                  <a:gd name="T24" fmla="*/ 120 w 165"/>
                  <a:gd name="T25" fmla="*/ 75 h 210"/>
                  <a:gd name="T26" fmla="*/ 135 w 165"/>
                  <a:gd name="T27" fmla="*/ 90 h 210"/>
                  <a:gd name="T28" fmla="*/ 150 w 165"/>
                  <a:gd name="T29" fmla="*/ 75 h 210"/>
                  <a:gd name="T30" fmla="*/ 150 w 165"/>
                  <a:gd name="T31" fmla="*/ 75 h 210"/>
                  <a:gd name="T32" fmla="*/ 165 w 165"/>
                  <a:gd name="T33" fmla="*/ 90 h 210"/>
                  <a:gd name="T34" fmla="*/ 150 w 165"/>
                  <a:gd name="T35" fmla="*/ 105 h 210"/>
                  <a:gd name="T36" fmla="*/ 135 w 165"/>
                  <a:gd name="T37" fmla="*/ 120 h 210"/>
                  <a:gd name="T38" fmla="*/ 120 w 165"/>
                  <a:gd name="T39" fmla="*/ 135 h 210"/>
                  <a:gd name="T40" fmla="*/ 90 w 165"/>
                  <a:gd name="T41" fmla="*/ 135 h 210"/>
                  <a:gd name="T42" fmla="*/ 75 w 165"/>
                  <a:gd name="T43" fmla="*/ 150 h 210"/>
                  <a:gd name="T44" fmla="*/ 45 w 165"/>
                  <a:gd name="T45" fmla="*/ 150 h 210"/>
                  <a:gd name="T46" fmla="*/ 15 w 165"/>
                  <a:gd name="T47" fmla="*/ 165 h 210"/>
                  <a:gd name="T48" fmla="*/ 15 w 165"/>
                  <a:gd name="T49" fmla="*/ 165 h 210"/>
                  <a:gd name="T50" fmla="*/ 45 w 165"/>
                  <a:gd name="T51" fmla="*/ 165 h 210"/>
                  <a:gd name="T52" fmla="*/ 45 w 165"/>
                  <a:gd name="T53" fmla="*/ 165 h 210"/>
                  <a:gd name="T54" fmla="*/ 45 w 165"/>
                  <a:gd name="T55" fmla="*/ 135 h 210"/>
                  <a:gd name="T56" fmla="*/ 75 w 165"/>
                  <a:gd name="T57" fmla="*/ 135 h 210"/>
                  <a:gd name="T58" fmla="*/ 90 w 165"/>
                  <a:gd name="T59" fmla="*/ 120 h 210"/>
                  <a:gd name="T60" fmla="*/ 120 w 165"/>
                  <a:gd name="T61" fmla="*/ 120 h 210"/>
                  <a:gd name="T62" fmla="*/ 135 w 165"/>
                  <a:gd name="T63" fmla="*/ 105 h 210"/>
                  <a:gd name="T64" fmla="*/ 135 w 165"/>
                  <a:gd name="T65" fmla="*/ 105 h 210"/>
                  <a:gd name="T66" fmla="*/ 120 w 165"/>
                  <a:gd name="T67" fmla="*/ 135 h 210"/>
                  <a:gd name="T68" fmla="*/ 105 w 165"/>
                  <a:gd name="T69" fmla="*/ 165 h 210"/>
                  <a:gd name="T70" fmla="*/ 90 w 165"/>
                  <a:gd name="T71" fmla="*/ 180 h 210"/>
                  <a:gd name="T72" fmla="*/ 90 w 165"/>
                  <a:gd name="T73" fmla="*/ 180 h 210"/>
                  <a:gd name="T74" fmla="*/ 90 w 165"/>
                  <a:gd name="T75" fmla="*/ 180 h 210"/>
                  <a:gd name="T76" fmla="*/ 90 w 165"/>
                  <a:gd name="T77" fmla="*/ 210 h 210"/>
                  <a:gd name="T78" fmla="*/ 90 w 165"/>
                  <a:gd name="T79" fmla="*/ 180 h 210"/>
                  <a:gd name="T80" fmla="*/ 90 w 165"/>
                  <a:gd name="T81" fmla="*/ 150 h 210"/>
                  <a:gd name="T82" fmla="*/ 75 w 165"/>
                  <a:gd name="T83" fmla="*/ 180 h 210"/>
                  <a:gd name="T84" fmla="*/ 105 w 165"/>
                  <a:gd name="T85" fmla="*/ 180 h 210"/>
                  <a:gd name="T86" fmla="*/ 105 w 165"/>
                  <a:gd name="T87" fmla="*/ 180 h 210"/>
                  <a:gd name="T88" fmla="*/ 90 w 165"/>
                  <a:gd name="T89" fmla="*/ 195 h 210"/>
                  <a:gd name="T90" fmla="*/ 90 w 165"/>
                  <a:gd name="T91" fmla="*/ 195 h 210"/>
                  <a:gd name="T92" fmla="*/ 75 w 165"/>
                  <a:gd name="T93" fmla="*/ 165 h 210"/>
                  <a:gd name="T94" fmla="*/ 75 w 165"/>
                  <a:gd name="T95" fmla="*/ 135 h 210"/>
                  <a:gd name="T96" fmla="*/ 60 w 165"/>
                  <a:gd name="T97" fmla="*/ 105 h 210"/>
                  <a:gd name="T98" fmla="*/ 30 w 165"/>
                  <a:gd name="T99" fmla="*/ 105 h 210"/>
                  <a:gd name="T100" fmla="*/ 15 w 165"/>
                  <a:gd name="T101" fmla="*/ 90 h 210"/>
                  <a:gd name="T102" fmla="*/ 0 w 165"/>
                  <a:gd name="T103" fmla="*/ 105 h 210"/>
                  <a:gd name="T104" fmla="*/ 30 w 165"/>
                  <a:gd name="T105" fmla="*/ 105 h 210"/>
                  <a:gd name="T106" fmla="*/ 45 w 165"/>
                  <a:gd name="T107" fmla="*/ 120 h 21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65"/>
                  <a:gd name="T163" fmla="*/ 0 h 210"/>
                  <a:gd name="T164" fmla="*/ 165 w 165"/>
                  <a:gd name="T165" fmla="*/ 210 h 21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65" h="210">
                    <a:moveTo>
                      <a:pt x="135" y="0"/>
                    </a:moveTo>
                    <a:lnTo>
                      <a:pt x="135" y="15"/>
                    </a:lnTo>
                    <a:lnTo>
                      <a:pt x="120" y="15"/>
                    </a:lnTo>
                    <a:lnTo>
                      <a:pt x="105" y="15"/>
                    </a:lnTo>
                    <a:lnTo>
                      <a:pt x="105" y="30"/>
                    </a:lnTo>
                    <a:lnTo>
                      <a:pt x="105" y="45"/>
                    </a:lnTo>
                    <a:lnTo>
                      <a:pt x="120" y="45"/>
                    </a:lnTo>
                    <a:lnTo>
                      <a:pt x="120" y="60"/>
                    </a:lnTo>
                    <a:lnTo>
                      <a:pt x="135" y="60"/>
                    </a:lnTo>
                    <a:lnTo>
                      <a:pt x="135" y="45"/>
                    </a:lnTo>
                    <a:lnTo>
                      <a:pt x="135" y="30"/>
                    </a:lnTo>
                    <a:lnTo>
                      <a:pt x="150" y="30"/>
                    </a:lnTo>
                    <a:lnTo>
                      <a:pt x="135" y="45"/>
                    </a:lnTo>
                    <a:lnTo>
                      <a:pt x="135" y="60"/>
                    </a:lnTo>
                    <a:lnTo>
                      <a:pt x="135" y="75"/>
                    </a:lnTo>
                    <a:lnTo>
                      <a:pt x="135" y="90"/>
                    </a:lnTo>
                    <a:lnTo>
                      <a:pt x="135" y="75"/>
                    </a:lnTo>
                    <a:lnTo>
                      <a:pt x="135" y="60"/>
                    </a:lnTo>
                    <a:lnTo>
                      <a:pt x="120" y="60"/>
                    </a:lnTo>
                    <a:lnTo>
                      <a:pt x="120" y="45"/>
                    </a:lnTo>
                    <a:lnTo>
                      <a:pt x="120" y="60"/>
                    </a:lnTo>
                    <a:lnTo>
                      <a:pt x="120" y="75"/>
                    </a:lnTo>
                    <a:lnTo>
                      <a:pt x="120" y="60"/>
                    </a:lnTo>
                    <a:lnTo>
                      <a:pt x="120" y="45"/>
                    </a:lnTo>
                    <a:lnTo>
                      <a:pt x="120" y="60"/>
                    </a:lnTo>
                    <a:lnTo>
                      <a:pt x="120" y="75"/>
                    </a:lnTo>
                    <a:lnTo>
                      <a:pt x="120" y="90"/>
                    </a:lnTo>
                    <a:lnTo>
                      <a:pt x="135" y="90"/>
                    </a:lnTo>
                    <a:lnTo>
                      <a:pt x="135" y="75"/>
                    </a:lnTo>
                    <a:lnTo>
                      <a:pt x="150" y="75"/>
                    </a:lnTo>
                    <a:lnTo>
                      <a:pt x="150" y="60"/>
                    </a:lnTo>
                    <a:lnTo>
                      <a:pt x="150" y="75"/>
                    </a:lnTo>
                    <a:lnTo>
                      <a:pt x="165" y="75"/>
                    </a:lnTo>
                    <a:lnTo>
                      <a:pt x="165" y="90"/>
                    </a:lnTo>
                    <a:lnTo>
                      <a:pt x="165" y="105"/>
                    </a:lnTo>
                    <a:lnTo>
                      <a:pt x="150" y="105"/>
                    </a:lnTo>
                    <a:lnTo>
                      <a:pt x="150" y="120"/>
                    </a:lnTo>
                    <a:lnTo>
                      <a:pt x="135" y="120"/>
                    </a:lnTo>
                    <a:lnTo>
                      <a:pt x="135" y="135"/>
                    </a:lnTo>
                    <a:lnTo>
                      <a:pt x="120" y="135"/>
                    </a:lnTo>
                    <a:lnTo>
                      <a:pt x="105" y="135"/>
                    </a:lnTo>
                    <a:lnTo>
                      <a:pt x="90" y="135"/>
                    </a:lnTo>
                    <a:lnTo>
                      <a:pt x="75" y="135"/>
                    </a:lnTo>
                    <a:lnTo>
                      <a:pt x="75" y="150"/>
                    </a:lnTo>
                    <a:lnTo>
                      <a:pt x="60" y="150"/>
                    </a:lnTo>
                    <a:lnTo>
                      <a:pt x="45" y="150"/>
                    </a:lnTo>
                    <a:lnTo>
                      <a:pt x="30" y="150"/>
                    </a:lnTo>
                    <a:lnTo>
                      <a:pt x="15" y="165"/>
                    </a:lnTo>
                    <a:lnTo>
                      <a:pt x="0" y="165"/>
                    </a:lnTo>
                    <a:lnTo>
                      <a:pt x="15" y="165"/>
                    </a:lnTo>
                    <a:lnTo>
                      <a:pt x="30" y="165"/>
                    </a:lnTo>
                    <a:lnTo>
                      <a:pt x="45" y="165"/>
                    </a:lnTo>
                    <a:lnTo>
                      <a:pt x="45" y="150"/>
                    </a:lnTo>
                    <a:lnTo>
                      <a:pt x="45" y="165"/>
                    </a:lnTo>
                    <a:lnTo>
                      <a:pt x="45" y="150"/>
                    </a:lnTo>
                    <a:lnTo>
                      <a:pt x="45" y="135"/>
                    </a:lnTo>
                    <a:lnTo>
                      <a:pt x="60" y="135"/>
                    </a:lnTo>
                    <a:lnTo>
                      <a:pt x="75" y="135"/>
                    </a:lnTo>
                    <a:lnTo>
                      <a:pt x="75" y="120"/>
                    </a:lnTo>
                    <a:lnTo>
                      <a:pt x="90" y="120"/>
                    </a:lnTo>
                    <a:lnTo>
                      <a:pt x="105" y="120"/>
                    </a:lnTo>
                    <a:lnTo>
                      <a:pt x="120" y="120"/>
                    </a:lnTo>
                    <a:lnTo>
                      <a:pt x="120" y="105"/>
                    </a:lnTo>
                    <a:lnTo>
                      <a:pt x="135" y="105"/>
                    </a:lnTo>
                    <a:lnTo>
                      <a:pt x="150" y="105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20" y="135"/>
                    </a:lnTo>
                    <a:lnTo>
                      <a:pt x="120" y="150"/>
                    </a:lnTo>
                    <a:lnTo>
                      <a:pt x="105" y="165"/>
                    </a:lnTo>
                    <a:lnTo>
                      <a:pt x="90" y="165"/>
                    </a:lnTo>
                    <a:lnTo>
                      <a:pt x="90" y="180"/>
                    </a:lnTo>
                    <a:lnTo>
                      <a:pt x="90" y="195"/>
                    </a:lnTo>
                    <a:lnTo>
                      <a:pt x="90" y="180"/>
                    </a:lnTo>
                    <a:lnTo>
                      <a:pt x="90" y="165"/>
                    </a:lnTo>
                    <a:lnTo>
                      <a:pt x="90" y="180"/>
                    </a:lnTo>
                    <a:lnTo>
                      <a:pt x="90" y="195"/>
                    </a:lnTo>
                    <a:lnTo>
                      <a:pt x="90" y="210"/>
                    </a:lnTo>
                    <a:lnTo>
                      <a:pt x="90" y="195"/>
                    </a:lnTo>
                    <a:lnTo>
                      <a:pt x="90" y="180"/>
                    </a:lnTo>
                    <a:lnTo>
                      <a:pt x="90" y="165"/>
                    </a:lnTo>
                    <a:lnTo>
                      <a:pt x="90" y="150"/>
                    </a:lnTo>
                    <a:lnTo>
                      <a:pt x="75" y="165"/>
                    </a:lnTo>
                    <a:lnTo>
                      <a:pt x="75" y="180"/>
                    </a:lnTo>
                    <a:lnTo>
                      <a:pt x="90" y="180"/>
                    </a:lnTo>
                    <a:lnTo>
                      <a:pt x="105" y="180"/>
                    </a:lnTo>
                    <a:lnTo>
                      <a:pt x="105" y="165"/>
                    </a:lnTo>
                    <a:lnTo>
                      <a:pt x="105" y="180"/>
                    </a:lnTo>
                    <a:lnTo>
                      <a:pt x="105" y="195"/>
                    </a:lnTo>
                    <a:lnTo>
                      <a:pt x="90" y="195"/>
                    </a:lnTo>
                    <a:lnTo>
                      <a:pt x="90" y="210"/>
                    </a:lnTo>
                    <a:lnTo>
                      <a:pt x="90" y="195"/>
                    </a:lnTo>
                    <a:lnTo>
                      <a:pt x="90" y="180"/>
                    </a:lnTo>
                    <a:lnTo>
                      <a:pt x="75" y="165"/>
                    </a:lnTo>
                    <a:lnTo>
                      <a:pt x="75" y="150"/>
                    </a:lnTo>
                    <a:lnTo>
                      <a:pt x="75" y="135"/>
                    </a:lnTo>
                    <a:lnTo>
                      <a:pt x="60" y="120"/>
                    </a:lnTo>
                    <a:lnTo>
                      <a:pt x="60" y="105"/>
                    </a:lnTo>
                    <a:lnTo>
                      <a:pt x="45" y="105"/>
                    </a:lnTo>
                    <a:lnTo>
                      <a:pt x="30" y="105"/>
                    </a:lnTo>
                    <a:lnTo>
                      <a:pt x="30" y="90"/>
                    </a:lnTo>
                    <a:lnTo>
                      <a:pt x="15" y="90"/>
                    </a:lnTo>
                    <a:lnTo>
                      <a:pt x="15" y="105"/>
                    </a:lnTo>
                    <a:lnTo>
                      <a:pt x="0" y="105"/>
                    </a:lnTo>
                    <a:lnTo>
                      <a:pt x="15" y="105"/>
                    </a:lnTo>
                    <a:lnTo>
                      <a:pt x="30" y="105"/>
                    </a:lnTo>
                    <a:lnTo>
                      <a:pt x="30" y="120"/>
                    </a:lnTo>
                    <a:lnTo>
                      <a:pt x="45" y="120"/>
                    </a:lnTo>
                    <a:lnTo>
                      <a:pt x="60" y="12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Freeform 129"/>
              <p:cNvSpPr>
                <a:spLocks/>
              </p:cNvSpPr>
              <p:nvPr/>
            </p:nvSpPr>
            <p:spPr bwMode="auto">
              <a:xfrm>
                <a:off x="6639978" y="5143406"/>
                <a:ext cx="109606" cy="99933"/>
              </a:xfrm>
              <a:custGeom>
                <a:avLst/>
                <a:gdLst>
                  <a:gd name="T0" fmla="*/ 150 w 165"/>
                  <a:gd name="T1" fmla="*/ 0 h 165"/>
                  <a:gd name="T2" fmla="*/ 150 w 165"/>
                  <a:gd name="T3" fmla="*/ 15 h 165"/>
                  <a:gd name="T4" fmla="*/ 150 w 165"/>
                  <a:gd name="T5" fmla="*/ 30 h 165"/>
                  <a:gd name="T6" fmla="*/ 150 w 165"/>
                  <a:gd name="T7" fmla="*/ 45 h 165"/>
                  <a:gd name="T8" fmla="*/ 135 w 165"/>
                  <a:gd name="T9" fmla="*/ 45 h 165"/>
                  <a:gd name="T10" fmla="*/ 120 w 165"/>
                  <a:gd name="T11" fmla="*/ 30 h 165"/>
                  <a:gd name="T12" fmla="*/ 120 w 165"/>
                  <a:gd name="T13" fmla="*/ 15 h 165"/>
                  <a:gd name="T14" fmla="*/ 105 w 165"/>
                  <a:gd name="T15" fmla="*/ 15 h 165"/>
                  <a:gd name="T16" fmla="*/ 90 w 165"/>
                  <a:gd name="T17" fmla="*/ 15 h 165"/>
                  <a:gd name="T18" fmla="*/ 75 w 165"/>
                  <a:gd name="T19" fmla="*/ 15 h 165"/>
                  <a:gd name="T20" fmla="*/ 60 w 165"/>
                  <a:gd name="T21" fmla="*/ 15 h 165"/>
                  <a:gd name="T22" fmla="*/ 45 w 165"/>
                  <a:gd name="T23" fmla="*/ 15 h 165"/>
                  <a:gd name="T24" fmla="*/ 30 w 165"/>
                  <a:gd name="T25" fmla="*/ 15 h 165"/>
                  <a:gd name="T26" fmla="*/ 15 w 165"/>
                  <a:gd name="T27" fmla="*/ 15 h 165"/>
                  <a:gd name="T28" fmla="*/ 15 w 165"/>
                  <a:gd name="T29" fmla="*/ 30 h 165"/>
                  <a:gd name="T30" fmla="*/ 0 w 165"/>
                  <a:gd name="T31" fmla="*/ 30 h 165"/>
                  <a:gd name="T32" fmla="*/ 0 w 165"/>
                  <a:gd name="T33" fmla="*/ 45 h 165"/>
                  <a:gd name="T34" fmla="*/ 15 w 165"/>
                  <a:gd name="T35" fmla="*/ 60 h 165"/>
                  <a:gd name="T36" fmla="*/ 30 w 165"/>
                  <a:gd name="T37" fmla="*/ 60 h 165"/>
                  <a:gd name="T38" fmla="*/ 45 w 165"/>
                  <a:gd name="T39" fmla="*/ 60 h 165"/>
                  <a:gd name="T40" fmla="*/ 45 w 165"/>
                  <a:gd name="T41" fmla="*/ 75 h 165"/>
                  <a:gd name="T42" fmla="*/ 60 w 165"/>
                  <a:gd name="T43" fmla="*/ 75 h 165"/>
                  <a:gd name="T44" fmla="*/ 60 w 165"/>
                  <a:gd name="T45" fmla="*/ 90 h 165"/>
                  <a:gd name="T46" fmla="*/ 75 w 165"/>
                  <a:gd name="T47" fmla="*/ 90 h 165"/>
                  <a:gd name="T48" fmla="*/ 90 w 165"/>
                  <a:gd name="T49" fmla="*/ 90 h 165"/>
                  <a:gd name="T50" fmla="*/ 90 w 165"/>
                  <a:gd name="T51" fmla="*/ 105 h 165"/>
                  <a:gd name="T52" fmla="*/ 105 w 165"/>
                  <a:gd name="T53" fmla="*/ 105 h 165"/>
                  <a:gd name="T54" fmla="*/ 105 w 165"/>
                  <a:gd name="T55" fmla="*/ 120 h 165"/>
                  <a:gd name="T56" fmla="*/ 120 w 165"/>
                  <a:gd name="T57" fmla="*/ 120 h 165"/>
                  <a:gd name="T58" fmla="*/ 120 w 165"/>
                  <a:gd name="T59" fmla="*/ 135 h 165"/>
                  <a:gd name="T60" fmla="*/ 135 w 165"/>
                  <a:gd name="T61" fmla="*/ 135 h 165"/>
                  <a:gd name="T62" fmla="*/ 135 w 165"/>
                  <a:gd name="T63" fmla="*/ 150 h 165"/>
                  <a:gd name="T64" fmla="*/ 150 w 165"/>
                  <a:gd name="T65" fmla="*/ 150 h 165"/>
                  <a:gd name="T66" fmla="*/ 165 w 165"/>
                  <a:gd name="T67" fmla="*/ 165 h 16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65"/>
                  <a:gd name="T103" fmla="*/ 0 h 165"/>
                  <a:gd name="T104" fmla="*/ 165 w 165"/>
                  <a:gd name="T105" fmla="*/ 165 h 16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65" h="165">
                    <a:moveTo>
                      <a:pt x="150" y="0"/>
                    </a:moveTo>
                    <a:lnTo>
                      <a:pt x="150" y="15"/>
                    </a:lnTo>
                    <a:lnTo>
                      <a:pt x="150" y="30"/>
                    </a:lnTo>
                    <a:lnTo>
                      <a:pt x="150" y="45"/>
                    </a:lnTo>
                    <a:lnTo>
                      <a:pt x="135" y="45"/>
                    </a:lnTo>
                    <a:lnTo>
                      <a:pt x="120" y="30"/>
                    </a:lnTo>
                    <a:lnTo>
                      <a:pt x="120" y="15"/>
                    </a:lnTo>
                    <a:lnTo>
                      <a:pt x="105" y="15"/>
                    </a:lnTo>
                    <a:lnTo>
                      <a:pt x="90" y="15"/>
                    </a:lnTo>
                    <a:lnTo>
                      <a:pt x="75" y="15"/>
                    </a:lnTo>
                    <a:lnTo>
                      <a:pt x="60" y="15"/>
                    </a:lnTo>
                    <a:lnTo>
                      <a:pt x="45" y="15"/>
                    </a:lnTo>
                    <a:lnTo>
                      <a:pt x="30" y="15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0" y="30"/>
                    </a:lnTo>
                    <a:lnTo>
                      <a:pt x="0" y="45"/>
                    </a:lnTo>
                    <a:lnTo>
                      <a:pt x="15" y="60"/>
                    </a:lnTo>
                    <a:lnTo>
                      <a:pt x="30" y="60"/>
                    </a:lnTo>
                    <a:lnTo>
                      <a:pt x="45" y="60"/>
                    </a:lnTo>
                    <a:lnTo>
                      <a:pt x="45" y="75"/>
                    </a:lnTo>
                    <a:lnTo>
                      <a:pt x="60" y="75"/>
                    </a:lnTo>
                    <a:lnTo>
                      <a:pt x="60" y="90"/>
                    </a:lnTo>
                    <a:lnTo>
                      <a:pt x="75" y="90"/>
                    </a:lnTo>
                    <a:lnTo>
                      <a:pt x="90" y="90"/>
                    </a:lnTo>
                    <a:lnTo>
                      <a:pt x="90" y="105"/>
                    </a:lnTo>
                    <a:lnTo>
                      <a:pt x="105" y="105"/>
                    </a:lnTo>
                    <a:lnTo>
                      <a:pt x="105" y="120"/>
                    </a:lnTo>
                    <a:lnTo>
                      <a:pt x="120" y="120"/>
                    </a:lnTo>
                    <a:lnTo>
                      <a:pt x="120" y="135"/>
                    </a:lnTo>
                    <a:lnTo>
                      <a:pt x="135" y="135"/>
                    </a:lnTo>
                    <a:lnTo>
                      <a:pt x="135" y="150"/>
                    </a:lnTo>
                    <a:lnTo>
                      <a:pt x="150" y="150"/>
                    </a:lnTo>
                    <a:lnTo>
                      <a:pt x="165" y="16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Freeform 130"/>
              <p:cNvSpPr>
                <a:spLocks/>
              </p:cNvSpPr>
              <p:nvPr/>
            </p:nvSpPr>
            <p:spPr bwMode="auto">
              <a:xfrm>
                <a:off x="6632035" y="5152923"/>
                <a:ext cx="87368" cy="72967"/>
              </a:xfrm>
              <a:custGeom>
                <a:avLst/>
                <a:gdLst>
                  <a:gd name="T0" fmla="*/ 60 w 135"/>
                  <a:gd name="T1" fmla="*/ 0 h 120"/>
                  <a:gd name="T2" fmla="*/ 45 w 135"/>
                  <a:gd name="T3" fmla="*/ 0 h 120"/>
                  <a:gd name="T4" fmla="*/ 30 w 135"/>
                  <a:gd name="T5" fmla="*/ 0 h 120"/>
                  <a:gd name="T6" fmla="*/ 30 w 135"/>
                  <a:gd name="T7" fmla="*/ 15 h 120"/>
                  <a:gd name="T8" fmla="*/ 15 w 135"/>
                  <a:gd name="T9" fmla="*/ 15 h 120"/>
                  <a:gd name="T10" fmla="*/ 15 w 135"/>
                  <a:gd name="T11" fmla="*/ 30 h 120"/>
                  <a:gd name="T12" fmla="*/ 0 w 135"/>
                  <a:gd name="T13" fmla="*/ 30 h 120"/>
                  <a:gd name="T14" fmla="*/ 15 w 135"/>
                  <a:gd name="T15" fmla="*/ 45 h 120"/>
                  <a:gd name="T16" fmla="*/ 15 w 135"/>
                  <a:gd name="T17" fmla="*/ 60 h 120"/>
                  <a:gd name="T18" fmla="*/ 30 w 135"/>
                  <a:gd name="T19" fmla="*/ 60 h 120"/>
                  <a:gd name="T20" fmla="*/ 45 w 135"/>
                  <a:gd name="T21" fmla="*/ 75 h 120"/>
                  <a:gd name="T22" fmla="*/ 60 w 135"/>
                  <a:gd name="T23" fmla="*/ 75 h 120"/>
                  <a:gd name="T24" fmla="*/ 60 w 135"/>
                  <a:gd name="T25" fmla="*/ 90 h 120"/>
                  <a:gd name="T26" fmla="*/ 75 w 135"/>
                  <a:gd name="T27" fmla="*/ 90 h 120"/>
                  <a:gd name="T28" fmla="*/ 90 w 135"/>
                  <a:gd name="T29" fmla="*/ 90 h 120"/>
                  <a:gd name="T30" fmla="*/ 105 w 135"/>
                  <a:gd name="T31" fmla="*/ 90 h 120"/>
                  <a:gd name="T32" fmla="*/ 105 w 135"/>
                  <a:gd name="T33" fmla="*/ 105 h 120"/>
                  <a:gd name="T34" fmla="*/ 120 w 135"/>
                  <a:gd name="T35" fmla="*/ 105 h 120"/>
                  <a:gd name="T36" fmla="*/ 120 w 135"/>
                  <a:gd name="T37" fmla="*/ 120 h 120"/>
                  <a:gd name="T38" fmla="*/ 135 w 135"/>
                  <a:gd name="T39" fmla="*/ 120 h 12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5"/>
                  <a:gd name="T61" fmla="*/ 0 h 120"/>
                  <a:gd name="T62" fmla="*/ 135 w 135"/>
                  <a:gd name="T63" fmla="*/ 120 h 12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5" h="120">
                    <a:moveTo>
                      <a:pt x="60" y="0"/>
                    </a:moveTo>
                    <a:lnTo>
                      <a:pt x="45" y="0"/>
                    </a:lnTo>
                    <a:lnTo>
                      <a:pt x="30" y="0"/>
                    </a:lnTo>
                    <a:lnTo>
                      <a:pt x="30" y="15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0" y="30"/>
                    </a:lnTo>
                    <a:lnTo>
                      <a:pt x="15" y="45"/>
                    </a:lnTo>
                    <a:lnTo>
                      <a:pt x="15" y="60"/>
                    </a:lnTo>
                    <a:lnTo>
                      <a:pt x="30" y="60"/>
                    </a:lnTo>
                    <a:lnTo>
                      <a:pt x="45" y="75"/>
                    </a:lnTo>
                    <a:lnTo>
                      <a:pt x="60" y="75"/>
                    </a:lnTo>
                    <a:lnTo>
                      <a:pt x="60" y="90"/>
                    </a:lnTo>
                    <a:lnTo>
                      <a:pt x="75" y="90"/>
                    </a:lnTo>
                    <a:lnTo>
                      <a:pt x="90" y="90"/>
                    </a:lnTo>
                    <a:lnTo>
                      <a:pt x="105" y="90"/>
                    </a:lnTo>
                    <a:lnTo>
                      <a:pt x="105" y="105"/>
                    </a:lnTo>
                    <a:lnTo>
                      <a:pt x="120" y="105"/>
                    </a:lnTo>
                    <a:lnTo>
                      <a:pt x="120" y="120"/>
                    </a:lnTo>
                    <a:lnTo>
                      <a:pt x="135" y="12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Freeform 131"/>
              <p:cNvSpPr>
                <a:spLocks/>
              </p:cNvSpPr>
              <p:nvPr/>
            </p:nvSpPr>
            <p:spPr bwMode="auto">
              <a:xfrm>
                <a:off x="6649508" y="5143406"/>
                <a:ext cx="77836" cy="19035"/>
              </a:xfrm>
              <a:custGeom>
                <a:avLst/>
                <a:gdLst>
                  <a:gd name="T0" fmla="*/ 0 w 120"/>
                  <a:gd name="T1" fmla="*/ 15 h 30"/>
                  <a:gd name="T2" fmla="*/ 15 w 120"/>
                  <a:gd name="T3" fmla="*/ 15 h 30"/>
                  <a:gd name="T4" fmla="*/ 30 w 120"/>
                  <a:gd name="T5" fmla="*/ 15 h 30"/>
                  <a:gd name="T6" fmla="*/ 45 w 120"/>
                  <a:gd name="T7" fmla="*/ 15 h 30"/>
                  <a:gd name="T8" fmla="*/ 60 w 120"/>
                  <a:gd name="T9" fmla="*/ 15 h 30"/>
                  <a:gd name="T10" fmla="*/ 45 w 120"/>
                  <a:gd name="T11" fmla="*/ 15 h 30"/>
                  <a:gd name="T12" fmla="*/ 30 w 120"/>
                  <a:gd name="T13" fmla="*/ 15 h 30"/>
                  <a:gd name="T14" fmla="*/ 30 w 120"/>
                  <a:gd name="T15" fmla="*/ 0 h 30"/>
                  <a:gd name="T16" fmla="*/ 30 w 120"/>
                  <a:gd name="T17" fmla="*/ 15 h 30"/>
                  <a:gd name="T18" fmla="*/ 45 w 120"/>
                  <a:gd name="T19" fmla="*/ 15 h 30"/>
                  <a:gd name="T20" fmla="*/ 30 w 120"/>
                  <a:gd name="T21" fmla="*/ 15 h 30"/>
                  <a:gd name="T22" fmla="*/ 30 w 120"/>
                  <a:gd name="T23" fmla="*/ 0 h 30"/>
                  <a:gd name="T24" fmla="*/ 15 w 120"/>
                  <a:gd name="T25" fmla="*/ 0 h 30"/>
                  <a:gd name="T26" fmla="*/ 0 w 120"/>
                  <a:gd name="T27" fmla="*/ 0 h 30"/>
                  <a:gd name="T28" fmla="*/ 15 w 120"/>
                  <a:gd name="T29" fmla="*/ 0 h 30"/>
                  <a:gd name="T30" fmla="*/ 30 w 120"/>
                  <a:gd name="T31" fmla="*/ 0 h 30"/>
                  <a:gd name="T32" fmla="*/ 45 w 120"/>
                  <a:gd name="T33" fmla="*/ 0 h 30"/>
                  <a:gd name="T34" fmla="*/ 45 w 120"/>
                  <a:gd name="T35" fmla="*/ 15 h 30"/>
                  <a:gd name="T36" fmla="*/ 60 w 120"/>
                  <a:gd name="T37" fmla="*/ 15 h 30"/>
                  <a:gd name="T38" fmla="*/ 75 w 120"/>
                  <a:gd name="T39" fmla="*/ 15 h 30"/>
                  <a:gd name="T40" fmla="*/ 90 w 120"/>
                  <a:gd name="T41" fmla="*/ 15 h 30"/>
                  <a:gd name="T42" fmla="*/ 90 w 120"/>
                  <a:gd name="T43" fmla="*/ 30 h 30"/>
                  <a:gd name="T44" fmla="*/ 105 w 120"/>
                  <a:gd name="T45" fmla="*/ 30 h 30"/>
                  <a:gd name="T46" fmla="*/ 105 w 120"/>
                  <a:gd name="T47" fmla="*/ 15 h 30"/>
                  <a:gd name="T48" fmla="*/ 120 w 120"/>
                  <a:gd name="T49" fmla="*/ 15 h 30"/>
                  <a:gd name="T50" fmla="*/ 120 w 120"/>
                  <a:gd name="T51" fmla="*/ 30 h 30"/>
                  <a:gd name="T52" fmla="*/ 105 w 120"/>
                  <a:gd name="T53" fmla="*/ 30 h 3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20"/>
                  <a:gd name="T82" fmla="*/ 0 h 30"/>
                  <a:gd name="T83" fmla="*/ 120 w 120"/>
                  <a:gd name="T84" fmla="*/ 30 h 3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20" h="30">
                    <a:moveTo>
                      <a:pt x="0" y="15"/>
                    </a:moveTo>
                    <a:lnTo>
                      <a:pt x="15" y="15"/>
                    </a:lnTo>
                    <a:lnTo>
                      <a:pt x="30" y="15"/>
                    </a:lnTo>
                    <a:lnTo>
                      <a:pt x="45" y="15"/>
                    </a:lnTo>
                    <a:lnTo>
                      <a:pt x="60" y="15"/>
                    </a:lnTo>
                    <a:lnTo>
                      <a:pt x="45" y="15"/>
                    </a:lnTo>
                    <a:lnTo>
                      <a:pt x="30" y="15"/>
                    </a:lnTo>
                    <a:lnTo>
                      <a:pt x="30" y="0"/>
                    </a:lnTo>
                    <a:lnTo>
                      <a:pt x="30" y="15"/>
                    </a:lnTo>
                    <a:lnTo>
                      <a:pt x="45" y="15"/>
                    </a:lnTo>
                    <a:lnTo>
                      <a:pt x="30" y="15"/>
                    </a:lnTo>
                    <a:lnTo>
                      <a:pt x="30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30" y="0"/>
                    </a:lnTo>
                    <a:lnTo>
                      <a:pt x="45" y="0"/>
                    </a:lnTo>
                    <a:lnTo>
                      <a:pt x="45" y="15"/>
                    </a:lnTo>
                    <a:lnTo>
                      <a:pt x="60" y="15"/>
                    </a:lnTo>
                    <a:lnTo>
                      <a:pt x="75" y="15"/>
                    </a:lnTo>
                    <a:lnTo>
                      <a:pt x="90" y="15"/>
                    </a:lnTo>
                    <a:lnTo>
                      <a:pt x="90" y="30"/>
                    </a:lnTo>
                    <a:lnTo>
                      <a:pt x="105" y="30"/>
                    </a:lnTo>
                    <a:lnTo>
                      <a:pt x="105" y="15"/>
                    </a:lnTo>
                    <a:lnTo>
                      <a:pt x="120" y="15"/>
                    </a:lnTo>
                    <a:lnTo>
                      <a:pt x="120" y="30"/>
                    </a:lnTo>
                    <a:lnTo>
                      <a:pt x="105" y="3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Freeform 132"/>
              <p:cNvSpPr>
                <a:spLocks/>
              </p:cNvSpPr>
              <p:nvPr/>
            </p:nvSpPr>
            <p:spPr bwMode="auto">
              <a:xfrm>
                <a:off x="6970385" y="5143406"/>
                <a:ext cx="128668" cy="215728"/>
              </a:xfrm>
              <a:custGeom>
                <a:avLst/>
                <a:gdLst>
                  <a:gd name="T0" fmla="*/ 15 w 195"/>
                  <a:gd name="T1" fmla="*/ 45 h 360"/>
                  <a:gd name="T2" fmla="*/ 0 w 195"/>
                  <a:gd name="T3" fmla="*/ 90 h 360"/>
                  <a:gd name="T4" fmla="*/ 0 w 195"/>
                  <a:gd name="T5" fmla="*/ 150 h 360"/>
                  <a:gd name="T6" fmla="*/ 15 w 195"/>
                  <a:gd name="T7" fmla="*/ 195 h 360"/>
                  <a:gd name="T8" fmla="*/ 45 w 195"/>
                  <a:gd name="T9" fmla="*/ 225 h 360"/>
                  <a:gd name="T10" fmla="*/ 30 w 195"/>
                  <a:gd name="T11" fmla="*/ 240 h 360"/>
                  <a:gd name="T12" fmla="*/ 15 w 195"/>
                  <a:gd name="T13" fmla="*/ 195 h 360"/>
                  <a:gd name="T14" fmla="*/ 30 w 195"/>
                  <a:gd name="T15" fmla="*/ 135 h 360"/>
                  <a:gd name="T16" fmla="*/ 30 w 195"/>
                  <a:gd name="T17" fmla="*/ 75 h 360"/>
                  <a:gd name="T18" fmla="*/ 45 w 195"/>
                  <a:gd name="T19" fmla="*/ 60 h 360"/>
                  <a:gd name="T20" fmla="*/ 15 w 195"/>
                  <a:gd name="T21" fmla="*/ 75 h 360"/>
                  <a:gd name="T22" fmla="*/ 15 w 195"/>
                  <a:gd name="T23" fmla="*/ 105 h 360"/>
                  <a:gd name="T24" fmla="*/ 15 w 195"/>
                  <a:gd name="T25" fmla="*/ 45 h 360"/>
                  <a:gd name="T26" fmla="*/ 15 w 195"/>
                  <a:gd name="T27" fmla="*/ 75 h 360"/>
                  <a:gd name="T28" fmla="*/ 0 w 195"/>
                  <a:gd name="T29" fmla="*/ 135 h 360"/>
                  <a:gd name="T30" fmla="*/ 30 w 195"/>
                  <a:gd name="T31" fmla="*/ 180 h 360"/>
                  <a:gd name="T32" fmla="*/ 60 w 195"/>
                  <a:gd name="T33" fmla="*/ 210 h 360"/>
                  <a:gd name="T34" fmla="*/ 60 w 195"/>
                  <a:gd name="T35" fmla="*/ 210 h 360"/>
                  <a:gd name="T36" fmla="*/ 75 w 195"/>
                  <a:gd name="T37" fmla="*/ 225 h 360"/>
                  <a:gd name="T38" fmla="*/ 105 w 195"/>
                  <a:gd name="T39" fmla="*/ 195 h 360"/>
                  <a:gd name="T40" fmla="*/ 120 w 195"/>
                  <a:gd name="T41" fmla="*/ 135 h 360"/>
                  <a:gd name="T42" fmla="*/ 120 w 195"/>
                  <a:gd name="T43" fmla="*/ 75 h 360"/>
                  <a:gd name="T44" fmla="*/ 90 w 195"/>
                  <a:gd name="T45" fmla="*/ 45 h 360"/>
                  <a:gd name="T46" fmla="*/ 135 w 195"/>
                  <a:gd name="T47" fmla="*/ 30 h 360"/>
                  <a:gd name="T48" fmla="*/ 165 w 195"/>
                  <a:gd name="T49" fmla="*/ 30 h 360"/>
                  <a:gd name="T50" fmla="*/ 180 w 195"/>
                  <a:gd name="T51" fmla="*/ 75 h 360"/>
                  <a:gd name="T52" fmla="*/ 165 w 195"/>
                  <a:gd name="T53" fmla="*/ 105 h 360"/>
                  <a:gd name="T54" fmla="*/ 150 w 195"/>
                  <a:gd name="T55" fmla="*/ 75 h 360"/>
                  <a:gd name="T56" fmla="*/ 135 w 195"/>
                  <a:gd name="T57" fmla="*/ 60 h 360"/>
                  <a:gd name="T58" fmla="*/ 135 w 195"/>
                  <a:gd name="T59" fmla="*/ 105 h 360"/>
                  <a:gd name="T60" fmla="*/ 135 w 195"/>
                  <a:gd name="T61" fmla="*/ 105 h 360"/>
                  <a:gd name="T62" fmla="*/ 150 w 195"/>
                  <a:gd name="T63" fmla="*/ 150 h 360"/>
                  <a:gd name="T64" fmla="*/ 165 w 195"/>
                  <a:gd name="T65" fmla="*/ 165 h 360"/>
                  <a:gd name="T66" fmla="*/ 120 w 195"/>
                  <a:gd name="T67" fmla="*/ 195 h 360"/>
                  <a:gd name="T68" fmla="*/ 120 w 195"/>
                  <a:gd name="T69" fmla="*/ 165 h 360"/>
                  <a:gd name="T70" fmla="*/ 120 w 195"/>
                  <a:gd name="T71" fmla="*/ 165 h 360"/>
                  <a:gd name="T72" fmla="*/ 150 w 195"/>
                  <a:gd name="T73" fmla="*/ 210 h 360"/>
                  <a:gd name="T74" fmla="*/ 150 w 195"/>
                  <a:gd name="T75" fmla="*/ 180 h 360"/>
                  <a:gd name="T76" fmla="*/ 165 w 195"/>
                  <a:gd name="T77" fmla="*/ 120 h 360"/>
                  <a:gd name="T78" fmla="*/ 180 w 195"/>
                  <a:gd name="T79" fmla="*/ 180 h 360"/>
                  <a:gd name="T80" fmla="*/ 180 w 195"/>
                  <a:gd name="T81" fmla="*/ 180 h 360"/>
                  <a:gd name="T82" fmla="*/ 180 w 195"/>
                  <a:gd name="T83" fmla="*/ 120 h 360"/>
                  <a:gd name="T84" fmla="*/ 180 w 195"/>
                  <a:gd name="T85" fmla="*/ 120 h 360"/>
                  <a:gd name="T86" fmla="*/ 180 w 195"/>
                  <a:gd name="T87" fmla="*/ 60 h 360"/>
                  <a:gd name="T88" fmla="*/ 165 w 195"/>
                  <a:gd name="T89" fmla="*/ 45 h 360"/>
                  <a:gd name="T90" fmla="*/ 135 w 195"/>
                  <a:gd name="T91" fmla="*/ 30 h 360"/>
                  <a:gd name="T92" fmla="*/ 120 w 195"/>
                  <a:gd name="T93" fmla="*/ 30 h 360"/>
                  <a:gd name="T94" fmla="*/ 120 w 195"/>
                  <a:gd name="T95" fmla="*/ 75 h 360"/>
                  <a:gd name="T96" fmla="*/ 150 w 195"/>
                  <a:gd name="T97" fmla="*/ 135 h 360"/>
                  <a:gd name="T98" fmla="*/ 180 w 195"/>
                  <a:gd name="T99" fmla="*/ 195 h 360"/>
                  <a:gd name="T100" fmla="*/ 180 w 195"/>
                  <a:gd name="T101" fmla="*/ 255 h 360"/>
                  <a:gd name="T102" fmla="*/ 150 w 195"/>
                  <a:gd name="T103" fmla="*/ 285 h 360"/>
                  <a:gd name="T104" fmla="*/ 105 w 195"/>
                  <a:gd name="T105" fmla="*/ 315 h 360"/>
                  <a:gd name="T106" fmla="*/ 90 w 195"/>
                  <a:gd name="T107" fmla="*/ 360 h 360"/>
                  <a:gd name="T108" fmla="*/ 45 w 195"/>
                  <a:gd name="T109" fmla="*/ 330 h 36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95"/>
                  <a:gd name="T166" fmla="*/ 0 h 360"/>
                  <a:gd name="T167" fmla="*/ 195 w 195"/>
                  <a:gd name="T168" fmla="*/ 360 h 36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95" h="360">
                    <a:moveTo>
                      <a:pt x="15" y="0"/>
                    </a:moveTo>
                    <a:lnTo>
                      <a:pt x="15" y="15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60"/>
                    </a:lnTo>
                    <a:lnTo>
                      <a:pt x="15" y="75"/>
                    </a:lnTo>
                    <a:lnTo>
                      <a:pt x="0" y="75"/>
                    </a:lnTo>
                    <a:lnTo>
                      <a:pt x="0" y="90"/>
                    </a:lnTo>
                    <a:lnTo>
                      <a:pt x="0" y="105"/>
                    </a:lnTo>
                    <a:lnTo>
                      <a:pt x="0" y="120"/>
                    </a:lnTo>
                    <a:lnTo>
                      <a:pt x="0" y="135"/>
                    </a:lnTo>
                    <a:lnTo>
                      <a:pt x="0" y="150"/>
                    </a:lnTo>
                    <a:lnTo>
                      <a:pt x="0" y="165"/>
                    </a:lnTo>
                    <a:lnTo>
                      <a:pt x="15" y="165"/>
                    </a:lnTo>
                    <a:lnTo>
                      <a:pt x="15" y="180"/>
                    </a:lnTo>
                    <a:lnTo>
                      <a:pt x="15" y="195"/>
                    </a:lnTo>
                    <a:lnTo>
                      <a:pt x="30" y="195"/>
                    </a:lnTo>
                    <a:lnTo>
                      <a:pt x="30" y="210"/>
                    </a:lnTo>
                    <a:lnTo>
                      <a:pt x="45" y="210"/>
                    </a:lnTo>
                    <a:lnTo>
                      <a:pt x="45" y="225"/>
                    </a:lnTo>
                    <a:lnTo>
                      <a:pt x="45" y="240"/>
                    </a:lnTo>
                    <a:lnTo>
                      <a:pt x="45" y="255"/>
                    </a:lnTo>
                    <a:lnTo>
                      <a:pt x="30" y="255"/>
                    </a:lnTo>
                    <a:lnTo>
                      <a:pt x="30" y="240"/>
                    </a:lnTo>
                    <a:lnTo>
                      <a:pt x="30" y="225"/>
                    </a:lnTo>
                    <a:lnTo>
                      <a:pt x="30" y="210"/>
                    </a:lnTo>
                    <a:lnTo>
                      <a:pt x="30" y="195"/>
                    </a:lnTo>
                    <a:lnTo>
                      <a:pt x="15" y="195"/>
                    </a:lnTo>
                    <a:lnTo>
                      <a:pt x="15" y="180"/>
                    </a:lnTo>
                    <a:lnTo>
                      <a:pt x="15" y="165"/>
                    </a:lnTo>
                    <a:lnTo>
                      <a:pt x="30" y="150"/>
                    </a:lnTo>
                    <a:lnTo>
                      <a:pt x="30" y="135"/>
                    </a:lnTo>
                    <a:lnTo>
                      <a:pt x="30" y="120"/>
                    </a:lnTo>
                    <a:lnTo>
                      <a:pt x="30" y="105"/>
                    </a:lnTo>
                    <a:lnTo>
                      <a:pt x="30" y="90"/>
                    </a:lnTo>
                    <a:lnTo>
                      <a:pt x="30" y="75"/>
                    </a:lnTo>
                    <a:lnTo>
                      <a:pt x="45" y="75"/>
                    </a:lnTo>
                    <a:lnTo>
                      <a:pt x="45" y="60"/>
                    </a:lnTo>
                    <a:lnTo>
                      <a:pt x="45" y="75"/>
                    </a:lnTo>
                    <a:lnTo>
                      <a:pt x="45" y="60"/>
                    </a:lnTo>
                    <a:lnTo>
                      <a:pt x="45" y="45"/>
                    </a:lnTo>
                    <a:lnTo>
                      <a:pt x="30" y="45"/>
                    </a:lnTo>
                    <a:lnTo>
                      <a:pt x="30" y="60"/>
                    </a:lnTo>
                    <a:lnTo>
                      <a:pt x="15" y="75"/>
                    </a:lnTo>
                    <a:lnTo>
                      <a:pt x="15" y="90"/>
                    </a:lnTo>
                    <a:lnTo>
                      <a:pt x="15" y="105"/>
                    </a:lnTo>
                    <a:lnTo>
                      <a:pt x="15" y="120"/>
                    </a:lnTo>
                    <a:lnTo>
                      <a:pt x="15" y="105"/>
                    </a:lnTo>
                    <a:lnTo>
                      <a:pt x="15" y="90"/>
                    </a:lnTo>
                    <a:lnTo>
                      <a:pt x="15" y="75"/>
                    </a:lnTo>
                    <a:lnTo>
                      <a:pt x="15" y="60"/>
                    </a:lnTo>
                    <a:lnTo>
                      <a:pt x="15" y="45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60"/>
                    </a:lnTo>
                    <a:lnTo>
                      <a:pt x="15" y="75"/>
                    </a:lnTo>
                    <a:lnTo>
                      <a:pt x="15" y="90"/>
                    </a:lnTo>
                    <a:lnTo>
                      <a:pt x="0" y="105"/>
                    </a:lnTo>
                    <a:lnTo>
                      <a:pt x="0" y="120"/>
                    </a:lnTo>
                    <a:lnTo>
                      <a:pt x="0" y="135"/>
                    </a:lnTo>
                    <a:lnTo>
                      <a:pt x="15" y="150"/>
                    </a:lnTo>
                    <a:lnTo>
                      <a:pt x="15" y="165"/>
                    </a:lnTo>
                    <a:lnTo>
                      <a:pt x="15" y="180"/>
                    </a:lnTo>
                    <a:lnTo>
                      <a:pt x="30" y="180"/>
                    </a:lnTo>
                    <a:lnTo>
                      <a:pt x="30" y="195"/>
                    </a:lnTo>
                    <a:lnTo>
                      <a:pt x="45" y="195"/>
                    </a:lnTo>
                    <a:lnTo>
                      <a:pt x="60" y="195"/>
                    </a:lnTo>
                    <a:lnTo>
                      <a:pt x="60" y="210"/>
                    </a:lnTo>
                    <a:lnTo>
                      <a:pt x="75" y="210"/>
                    </a:lnTo>
                    <a:lnTo>
                      <a:pt x="90" y="210"/>
                    </a:lnTo>
                    <a:lnTo>
                      <a:pt x="75" y="210"/>
                    </a:lnTo>
                    <a:lnTo>
                      <a:pt x="60" y="210"/>
                    </a:lnTo>
                    <a:lnTo>
                      <a:pt x="45" y="210"/>
                    </a:lnTo>
                    <a:lnTo>
                      <a:pt x="45" y="225"/>
                    </a:lnTo>
                    <a:lnTo>
                      <a:pt x="60" y="225"/>
                    </a:lnTo>
                    <a:lnTo>
                      <a:pt x="75" y="225"/>
                    </a:lnTo>
                    <a:lnTo>
                      <a:pt x="90" y="225"/>
                    </a:lnTo>
                    <a:lnTo>
                      <a:pt x="105" y="225"/>
                    </a:lnTo>
                    <a:lnTo>
                      <a:pt x="105" y="210"/>
                    </a:lnTo>
                    <a:lnTo>
                      <a:pt x="105" y="195"/>
                    </a:lnTo>
                    <a:lnTo>
                      <a:pt x="105" y="180"/>
                    </a:lnTo>
                    <a:lnTo>
                      <a:pt x="105" y="165"/>
                    </a:lnTo>
                    <a:lnTo>
                      <a:pt x="120" y="150"/>
                    </a:lnTo>
                    <a:lnTo>
                      <a:pt x="120" y="135"/>
                    </a:lnTo>
                    <a:lnTo>
                      <a:pt x="120" y="120"/>
                    </a:lnTo>
                    <a:lnTo>
                      <a:pt x="120" y="105"/>
                    </a:lnTo>
                    <a:lnTo>
                      <a:pt x="120" y="90"/>
                    </a:lnTo>
                    <a:lnTo>
                      <a:pt x="120" y="75"/>
                    </a:lnTo>
                    <a:lnTo>
                      <a:pt x="105" y="75"/>
                    </a:lnTo>
                    <a:lnTo>
                      <a:pt x="105" y="60"/>
                    </a:lnTo>
                    <a:lnTo>
                      <a:pt x="105" y="45"/>
                    </a:lnTo>
                    <a:lnTo>
                      <a:pt x="90" y="45"/>
                    </a:lnTo>
                    <a:lnTo>
                      <a:pt x="105" y="45"/>
                    </a:lnTo>
                    <a:lnTo>
                      <a:pt x="120" y="45"/>
                    </a:lnTo>
                    <a:lnTo>
                      <a:pt x="120" y="30"/>
                    </a:lnTo>
                    <a:lnTo>
                      <a:pt x="135" y="30"/>
                    </a:lnTo>
                    <a:lnTo>
                      <a:pt x="150" y="30"/>
                    </a:lnTo>
                    <a:lnTo>
                      <a:pt x="150" y="15"/>
                    </a:lnTo>
                    <a:lnTo>
                      <a:pt x="150" y="30"/>
                    </a:lnTo>
                    <a:lnTo>
                      <a:pt x="165" y="30"/>
                    </a:lnTo>
                    <a:lnTo>
                      <a:pt x="180" y="30"/>
                    </a:lnTo>
                    <a:lnTo>
                      <a:pt x="180" y="45"/>
                    </a:lnTo>
                    <a:lnTo>
                      <a:pt x="180" y="60"/>
                    </a:lnTo>
                    <a:lnTo>
                      <a:pt x="180" y="75"/>
                    </a:lnTo>
                    <a:lnTo>
                      <a:pt x="165" y="90"/>
                    </a:lnTo>
                    <a:lnTo>
                      <a:pt x="165" y="105"/>
                    </a:lnTo>
                    <a:lnTo>
                      <a:pt x="165" y="120"/>
                    </a:lnTo>
                    <a:lnTo>
                      <a:pt x="165" y="105"/>
                    </a:lnTo>
                    <a:lnTo>
                      <a:pt x="150" y="90"/>
                    </a:lnTo>
                    <a:lnTo>
                      <a:pt x="150" y="75"/>
                    </a:lnTo>
                    <a:lnTo>
                      <a:pt x="150" y="60"/>
                    </a:lnTo>
                    <a:lnTo>
                      <a:pt x="150" y="75"/>
                    </a:lnTo>
                    <a:lnTo>
                      <a:pt x="135" y="75"/>
                    </a:lnTo>
                    <a:lnTo>
                      <a:pt x="135" y="90"/>
                    </a:lnTo>
                    <a:lnTo>
                      <a:pt x="135" y="75"/>
                    </a:lnTo>
                    <a:lnTo>
                      <a:pt x="135" y="60"/>
                    </a:lnTo>
                    <a:lnTo>
                      <a:pt x="135" y="75"/>
                    </a:lnTo>
                    <a:lnTo>
                      <a:pt x="120" y="90"/>
                    </a:lnTo>
                    <a:lnTo>
                      <a:pt x="120" y="105"/>
                    </a:lnTo>
                    <a:lnTo>
                      <a:pt x="135" y="105"/>
                    </a:lnTo>
                    <a:lnTo>
                      <a:pt x="135" y="90"/>
                    </a:lnTo>
                    <a:lnTo>
                      <a:pt x="135" y="75"/>
                    </a:lnTo>
                    <a:lnTo>
                      <a:pt x="135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5" y="135"/>
                    </a:lnTo>
                    <a:lnTo>
                      <a:pt x="135" y="150"/>
                    </a:lnTo>
                    <a:lnTo>
                      <a:pt x="150" y="150"/>
                    </a:lnTo>
                    <a:lnTo>
                      <a:pt x="150" y="165"/>
                    </a:lnTo>
                    <a:lnTo>
                      <a:pt x="150" y="180"/>
                    </a:lnTo>
                    <a:lnTo>
                      <a:pt x="165" y="180"/>
                    </a:lnTo>
                    <a:lnTo>
                      <a:pt x="165" y="165"/>
                    </a:lnTo>
                    <a:lnTo>
                      <a:pt x="165" y="180"/>
                    </a:lnTo>
                    <a:lnTo>
                      <a:pt x="150" y="195"/>
                    </a:lnTo>
                    <a:lnTo>
                      <a:pt x="135" y="195"/>
                    </a:lnTo>
                    <a:lnTo>
                      <a:pt x="120" y="195"/>
                    </a:lnTo>
                    <a:lnTo>
                      <a:pt x="120" y="210"/>
                    </a:lnTo>
                    <a:lnTo>
                      <a:pt x="120" y="195"/>
                    </a:lnTo>
                    <a:lnTo>
                      <a:pt x="120" y="180"/>
                    </a:lnTo>
                    <a:lnTo>
                      <a:pt x="120" y="165"/>
                    </a:lnTo>
                    <a:lnTo>
                      <a:pt x="105" y="165"/>
                    </a:lnTo>
                    <a:lnTo>
                      <a:pt x="120" y="165"/>
                    </a:lnTo>
                    <a:lnTo>
                      <a:pt x="120" y="150"/>
                    </a:lnTo>
                    <a:lnTo>
                      <a:pt x="120" y="165"/>
                    </a:lnTo>
                    <a:lnTo>
                      <a:pt x="135" y="180"/>
                    </a:lnTo>
                    <a:lnTo>
                      <a:pt x="135" y="195"/>
                    </a:lnTo>
                    <a:lnTo>
                      <a:pt x="150" y="195"/>
                    </a:lnTo>
                    <a:lnTo>
                      <a:pt x="150" y="210"/>
                    </a:lnTo>
                    <a:lnTo>
                      <a:pt x="150" y="225"/>
                    </a:lnTo>
                    <a:lnTo>
                      <a:pt x="150" y="210"/>
                    </a:lnTo>
                    <a:lnTo>
                      <a:pt x="150" y="195"/>
                    </a:lnTo>
                    <a:lnTo>
                      <a:pt x="150" y="180"/>
                    </a:lnTo>
                    <a:lnTo>
                      <a:pt x="150" y="165"/>
                    </a:lnTo>
                    <a:lnTo>
                      <a:pt x="150" y="150"/>
                    </a:lnTo>
                    <a:lnTo>
                      <a:pt x="165" y="135"/>
                    </a:lnTo>
                    <a:lnTo>
                      <a:pt x="165" y="120"/>
                    </a:lnTo>
                    <a:lnTo>
                      <a:pt x="165" y="135"/>
                    </a:lnTo>
                    <a:lnTo>
                      <a:pt x="180" y="150"/>
                    </a:lnTo>
                    <a:lnTo>
                      <a:pt x="180" y="165"/>
                    </a:lnTo>
                    <a:lnTo>
                      <a:pt x="180" y="180"/>
                    </a:lnTo>
                    <a:lnTo>
                      <a:pt x="195" y="180"/>
                    </a:lnTo>
                    <a:lnTo>
                      <a:pt x="195" y="195"/>
                    </a:lnTo>
                    <a:lnTo>
                      <a:pt x="195" y="180"/>
                    </a:lnTo>
                    <a:lnTo>
                      <a:pt x="180" y="180"/>
                    </a:lnTo>
                    <a:lnTo>
                      <a:pt x="180" y="165"/>
                    </a:lnTo>
                    <a:lnTo>
                      <a:pt x="180" y="150"/>
                    </a:lnTo>
                    <a:lnTo>
                      <a:pt x="180" y="135"/>
                    </a:lnTo>
                    <a:lnTo>
                      <a:pt x="180" y="120"/>
                    </a:lnTo>
                    <a:lnTo>
                      <a:pt x="180" y="135"/>
                    </a:lnTo>
                    <a:lnTo>
                      <a:pt x="180" y="150"/>
                    </a:lnTo>
                    <a:lnTo>
                      <a:pt x="180" y="135"/>
                    </a:lnTo>
                    <a:lnTo>
                      <a:pt x="180" y="120"/>
                    </a:lnTo>
                    <a:lnTo>
                      <a:pt x="180" y="105"/>
                    </a:lnTo>
                    <a:lnTo>
                      <a:pt x="180" y="90"/>
                    </a:lnTo>
                    <a:lnTo>
                      <a:pt x="180" y="75"/>
                    </a:lnTo>
                    <a:lnTo>
                      <a:pt x="180" y="60"/>
                    </a:lnTo>
                    <a:lnTo>
                      <a:pt x="195" y="60"/>
                    </a:lnTo>
                    <a:lnTo>
                      <a:pt x="195" y="45"/>
                    </a:lnTo>
                    <a:lnTo>
                      <a:pt x="180" y="45"/>
                    </a:lnTo>
                    <a:lnTo>
                      <a:pt x="165" y="45"/>
                    </a:lnTo>
                    <a:lnTo>
                      <a:pt x="150" y="60"/>
                    </a:lnTo>
                    <a:lnTo>
                      <a:pt x="135" y="60"/>
                    </a:lnTo>
                    <a:lnTo>
                      <a:pt x="135" y="45"/>
                    </a:lnTo>
                    <a:lnTo>
                      <a:pt x="135" y="30"/>
                    </a:lnTo>
                    <a:lnTo>
                      <a:pt x="150" y="30"/>
                    </a:lnTo>
                    <a:lnTo>
                      <a:pt x="150" y="15"/>
                    </a:lnTo>
                    <a:lnTo>
                      <a:pt x="135" y="15"/>
                    </a:lnTo>
                    <a:lnTo>
                      <a:pt x="120" y="30"/>
                    </a:lnTo>
                    <a:lnTo>
                      <a:pt x="105" y="30"/>
                    </a:lnTo>
                    <a:lnTo>
                      <a:pt x="105" y="45"/>
                    </a:lnTo>
                    <a:lnTo>
                      <a:pt x="120" y="60"/>
                    </a:lnTo>
                    <a:lnTo>
                      <a:pt x="120" y="75"/>
                    </a:lnTo>
                    <a:lnTo>
                      <a:pt x="135" y="90"/>
                    </a:lnTo>
                    <a:lnTo>
                      <a:pt x="150" y="105"/>
                    </a:lnTo>
                    <a:lnTo>
                      <a:pt x="150" y="120"/>
                    </a:lnTo>
                    <a:lnTo>
                      <a:pt x="150" y="135"/>
                    </a:lnTo>
                    <a:lnTo>
                      <a:pt x="165" y="150"/>
                    </a:lnTo>
                    <a:lnTo>
                      <a:pt x="165" y="165"/>
                    </a:lnTo>
                    <a:lnTo>
                      <a:pt x="165" y="180"/>
                    </a:lnTo>
                    <a:lnTo>
                      <a:pt x="180" y="195"/>
                    </a:lnTo>
                    <a:lnTo>
                      <a:pt x="180" y="210"/>
                    </a:lnTo>
                    <a:lnTo>
                      <a:pt x="180" y="225"/>
                    </a:lnTo>
                    <a:lnTo>
                      <a:pt x="180" y="240"/>
                    </a:lnTo>
                    <a:lnTo>
                      <a:pt x="180" y="255"/>
                    </a:lnTo>
                    <a:lnTo>
                      <a:pt x="180" y="270"/>
                    </a:lnTo>
                    <a:lnTo>
                      <a:pt x="180" y="285"/>
                    </a:lnTo>
                    <a:lnTo>
                      <a:pt x="165" y="285"/>
                    </a:lnTo>
                    <a:lnTo>
                      <a:pt x="150" y="285"/>
                    </a:lnTo>
                    <a:lnTo>
                      <a:pt x="135" y="300"/>
                    </a:lnTo>
                    <a:lnTo>
                      <a:pt x="120" y="300"/>
                    </a:lnTo>
                    <a:lnTo>
                      <a:pt x="120" y="315"/>
                    </a:lnTo>
                    <a:lnTo>
                      <a:pt x="105" y="315"/>
                    </a:lnTo>
                    <a:lnTo>
                      <a:pt x="105" y="330"/>
                    </a:lnTo>
                    <a:lnTo>
                      <a:pt x="90" y="330"/>
                    </a:lnTo>
                    <a:lnTo>
                      <a:pt x="90" y="345"/>
                    </a:lnTo>
                    <a:lnTo>
                      <a:pt x="90" y="360"/>
                    </a:lnTo>
                    <a:lnTo>
                      <a:pt x="75" y="360"/>
                    </a:lnTo>
                    <a:lnTo>
                      <a:pt x="60" y="345"/>
                    </a:lnTo>
                    <a:lnTo>
                      <a:pt x="45" y="345"/>
                    </a:lnTo>
                    <a:lnTo>
                      <a:pt x="45" y="330"/>
                    </a:lnTo>
                    <a:lnTo>
                      <a:pt x="45" y="345"/>
                    </a:lnTo>
                    <a:lnTo>
                      <a:pt x="30" y="34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Freeform 133"/>
              <p:cNvSpPr>
                <a:spLocks/>
              </p:cNvSpPr>
              <p:nvPr/>
            </p:nvSpPr>
            <p:spPr bwMode="auto">
              <a:xfrm>
                <a:off x="6991035" y="5270304"/>
                <a:ext cx="87368" cy="88829"/>
              </a:xfrm>
              <a:custGeom>
                <a:avLst/>
                <a:gdLst>
                  <a:gd name="T0" fmla="*/ 0 w 135"/>
                  <a:gd name="T1" fmla="*/ 120 h 150"/>
                  <a:gd name="T2" fmla="*/ 0 w 135"/>
                  <a:gd name="T3" fmla="*/ 135 h 150"/>
                  <a:gd name="T4" fmla="*/ 0 w 135"/>
                  <a:gd name="T5" fmla="*/ 150 h 150"/>
                  <a:gd name="T6" fmla="*/ 15 w 135"/>
                  <a:gd name="T7" fmla="*/ 150 h 150"/>
                  <a:gd name="T8" fmla="*/ 30 w 135"/>
                  <a:gd name="T9" fmla="*/ 150 h 150"/>
                  <a:gd name="T10" fmla="*/ 45 w 135"/>
                  <a:gd name="T11" fmla="*/ 150 h 150"/>
                  <a:gd name="T12" fmla="*/ 60 w 135"/>
                  <a:gd name="T13" fmla="*/ 150 h 150"/>
                  <a:gd name="T14" fmla="*/ 60 w 135"/>
                  <a:gd name="T15" fmla="*/ 135 h 150"/>
                  <a:gd name="T16" fmla="*/ 75 w 135"/>
                  <a:gd name="T17" fmla="*/ 135 h 150"/>
                  <a:gd name="T18" fmla="*/ 75 w 135"/>
                  <a:gd name="T19" fmla="*/ 120 h 150"/>
                  <a:gd name="T20" fmla="*/ 90 w 135"/>
                  <a:gd name="T21" fmla="*/ 105 h 150"/>
                  <a:gd name="T22" fmla="*/ 90 w 135"/>
                  <a:gd name="T23" fmla="*/ 90 h 150"/>
                  <a:gd name="T24" fmla="*/ 75 w 135"/>
                  <a:gd name="T25" fmla="*/ 90 h 150"/>
                  <a:gd name="T26" fmla="*/ 75 w 135"/>
                  <a:gd name="T27" fmla="*/ 105 h 150"/>
                  <a:gd name="T28" fmla="*/ 60 w 135"/>
                  <a:gd name="T29" fmla="*/ 105 h 150"/>
                  <a:gd name="T30" fmla="*/ 45 w 135"/>
                  <a:gd name="T31" fmla="*/ 120 h 150"/>
                  <a:gd name="T32" fmla="*/ 30 w 135"/>
                  <a:gd name="T33" fmla="*/ 120 h 150"/>
                  <a:gd name="T34" fmla="*/ 45 w 135"/>
                  <a:gd name="T35" fmla="*/ 120 h 150"/>
                  <a:gd name="T36" fmla="*/ 45 w 135"/>
                  <a:gd name="T37" fmla="*/ 105 h 150"/>
                  <a:gd name="T38" fmla="*/ 60 w 135"/>
                  <a:gd name="T39" fmla="*/ 105 h 150"/>
                  <a:gd name="T40" fmla="*/ 60 w 135"/>
                  <a:gd name="T41" fmla="*/ 90 h 150"/>
                  <a:gd name="T42" fmla="*/ 75 w 135"/>
                  <a:gd name="T43" fmla="*/ 90 h 150"/>
                  <a:gd name="T44" fmla="*/ 90 w 135"/>
                  <a:gd name="T45" fmla="*/ 75 h 150"/>
                  <a:gd name="T46" fmla="*/ 105 w 135"/>
                  <a:gd name="T47" fmla="*/ 60 h 150"/>
                  <a:gd name="T48" fmla="*/ 105 w 135"/>
                  <a:gd name="T49" fmla="*/ 45 h 150"/>
                  <a:gd name="T50" fmla="*/ 105 w 135"/>
                  <a:gd name="T51" fmla="*/ 30 h 150"/>
                  <a:gd name="T52" fmla="*/ 90 w 135"/>
                  <a:gd name="T53" fmla="*/ 30 h 150"/>
                  <a:gd name="T54" fmla="*/ 90 w 135"/>
                  <a:gd name="T55" fmla="*/ 45 h 150"/>
                  <a:gd name="T56" fmla="*/ 75 w 135"/>
                  <a:gd name="T57" fmla="*/ 60 h 150"/>
                  <a:gd name="T58" fmla="*/ 75 w 135"/>
                  <a:gd name="T59" fmla="*/ 75 h 150"/>
                  <a:gd name="T60" fmla="*/ 75 w 135"/>
                  <a:gd name="T61" fmla="*/ 60 h 150"/>
                  <a:gd name="T62" fmla="*/ 90 w 135"/>
                  <a:gd name="T63" fmla="*/ 60 h 150"/>
                  <a:gd name="T64" fmla="*/ 90 w 135"/>
                  <a:gd name="T65" fmla="*/ 45 h 150"/>
                  <a:gd name="T66" fmla="*/ 90 w 135"/>
                  <a:gd name="T67" fmla="*/ 30 h 150"/>
                  <a:gd name="T68" fmla="*/ 90 w 135"/>
                  <a:gd name="T69" fmla="*/ 15 h 150"/>
                  <a:gd name="T70" fmla="*/ 90 w 135"/>
                  <a:gd name="T71" fmla="*/ 0 h 150"/>
                  <a:gd name="T72" fmla="*/ 90 w 135"/>
                  <a:gd name="T73" fmla="*/ 15 h 150"/>
                  <a:gd name="T74" fmla="*/ 105 w 135"/>
                  <a:gd name="T75" fmla="*/ 30 h 150"/>
                  <a:gd name="T76" fmla="*/ 105 w 135"/>
                  <a:gd name="T77" fmla="*/ 45 h 150"/>
                  <a:gd name="T78" fmla="*/ 120 w 135"/>
                  <a:gd name="T79" fmla="*/ 60 h 150"/>
                  <a:gd name="T80" fmla="*/ 120 w 135"/>
                  <a:gd name="T81" fmla="*/ 45 h 150"/>
                  <a:gd name="T82" fmla="*/ 135 w 135"/>
                  <a:gd name="T83" fmla="*/ 30 h 150"/>
                  <a:gd name="T84" fmla="*/ 135 w 135"/>
                  <a:gd name="T85" fmla="*/ 15 h 150"/>
                  <a:gd name="T86" fmla="*/ 135 w 135"/>
                  <a:gd name="T87" fmla="*/ 0 h 150"/>
                  <a:gd name="T88" fmla="*/ 135 w 135"/>
                  <a:gd name="T89" fmla="*/ 15 h 150"/>
                  <a:gd name="T90" fmla="*/ 135 w 135"/>
                  <a:gd name="T91" fmla="*/ 30 h 150"/>
                  <a:gd name="T92" fmla="*/ 135 w 135"/>
                  <a:gd name="T93" fmla="*/ 15 h 150"/>
                  <a:gd name="T94" fmla="*/ 135 w 135"/>
                  <a:gd name="T95" fmla="*/ 30 h 150"/>
                  <a:gd name="T96" fmla="*/ 135 w 135"/>
                  <a:gd name="T97" fmla="*/ 45 h 150"/>
                  <a:gd name="T98" fmla="*/ 135 w 135"/>
                  <a:gd name="T99" fmla="*/ 60 h 150"/>
                  <a:gd name="T100" fmla="*/ 120 w 135"/>
                  <a:gd name="T101" fmla="*/ 60 h 150"/>
                  <a:gd name="T102" fmla="*/ 120 w 135"/>
                  <a:gd name="T103" fmla="*/ 75 h 150"/>
                  <a:gd name="T104" fmla="*/ 120 w 135"/>
                  <a:gd name="T105" fmla="*/ 60 h 150"/>
                  <a:gd name="T106" fmla="*/ 135 w 135"/>
                  <a:gd name="T107" fmla="*/ 45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5"/>
                  <a:gd name="T163" fmla="*/ 0 h 150"/>
                  <a:gd name="T164" fmla="*/ 135 w 135"/>
                  <a:gd name="T165" fmla="*/ 150 h 15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5" h="150">
                    <a:moveTo>
                      <a:pt x="0" y="120"/>
                    </a:moveTo>
                    <a:lnTo>
                      <a:pt x="0" y="135"/>
                    </a:lnTo>
                    <a:lnTo>
                      <a:pt x="0" y="150"/>
                    </a:lnTo>
                    <a:lnTo>
                      <a:pt x="15" y="150"/>
                    </a:lnTo>
                    <a:lnTo>
                      <a:pt x="30" y="150"/>
                    </a:lnTo>
                    <a:lnTo>
                      <a:pt x="45" y="150"/>
                    </a:lnTo>
                    <a:lnTo>
                      <a:pt x="60" y="150"/>
                    </a:lnTo>
                    <a:lnTo>
                      <a:pt x="60" y="135"/>
                    </a:lnTo>
                    <a:lnTo>
                      <a:pt x="75" y="135"/>
                    </a:lnTo>
                    <a:lnTo>
                      <a:pt x="75" y="120"/>
                    </a:lnTo>
                    <a:lnTo>
                      <a:pt x="90" y="105"/>
                    </a:lnTo>
                    <a:lnTo>
                      <a:pt x="90" y="90"/>
                    </a:lnTo>
                    <a:lnTo>
                      <a:pt x="75" y="90"/>
                    </a:lnTo>
                    <a:lnTo>
                      <a:pt x="75" y="105"/>
                    </a:lnTo>
                    <a:lnTo>
                      <a:pt x="60" y="105"/>
                    </a:lnTo>
                    <a:lnTo>
                      <a:pt x="45" y="120"/>
                    </a:lnTo>
                    <a:lnTo>
                      <a:pt x="30" y="120"/>
                    </a:lnTo>
                    <a:lnTo>
                      <a:pt x="45" y="120"/>
                    </a:lnTo>
                    <a:lnTo>
                      <a:pt x="45" y="105"/>
                    </a:lnTo>
                    <a:lnTo>
                      <a:pt x="60" y="105"/>
                    </a:lnTo>
                    <a:lnTo>
                      <a:pt x="60" y="90"/>
                    </a:lnTo>
                    <a:lnTo>
                      <a:pt x="75" y="90"/>
                    </a:lnTo>
                    <a:lnTo>
                      <a:pt x="90" y="75"/>
                    </a:lnTo>
                    <a:lnTo>
                      <a:pt x="105" y="60"/>
                    </a:lnTo>
                    <a:lnTo>
                      <a:pt x="105" y="45"/>
                    </a:lnTo>
                    <a:lnTo>
                      <a:pt x="105" y="30"/>
                    </a:lnTo>
                    <a:lnTo>
                      <a:pt x="90" y="30"/>
                    </a:lnTo>
                    <a:lnTo>
                      <a:pt x="90" y="45"/>
                    </a:lnTo>
                    <a:lnTo>
                      <a:pt x="75" y="60"/>
                    </a:lnTo>
                    <a:lnTo>
                      <a:pt x="75" y="75"/>
                    </a:lnTo>
                    <a:lnTo>
                      <a:pt x="75" y="60"/>
                    </a:lnTo>
                    <a:lnTo>
                      <a:pt x="90" y="60"/>
                    </a:lnTo>
                    <a:lnTo>
                      <a:pt x="90" y="45"/>
                    </a:lnTo>
                    <a:lnTo>
                      <a:pt x="90" y="30"/>
                    </a:lnTo>
                    <a:lnTo>
                      <a:pt x="90" y="15"/>
                    </a:lnTo>
                    <a:lnTo>
                      <a:pt x="90" y="0"/>
                    </a:lnTo>
                    <a:lnTo>
                      <a:pt x="90" y="15"/>
                    </a:lnTo>
                    <a:lnTo>
                      <a:pt x="105" y="30"/>
                    </a:lnTo>
                    <a:lnTo>
                      <a:pt x="105" y="45"/>
                    </a:lnTo>
                    <a:lnTo>
                      <a:pt x="120" y="60"/>
                    </a:lnTo>
                    <a:lnTo>
                      <a:pt x="120" y="45"/>
                    </a:lnTo>
                    <a:lnTo>
                      <a:pt x="135" y="30"/>
                    </a:lnTo>
                    <a:lnTo>
                      <a:pt x="135" y="15"/>
                    </a:lnTo>
                    <a:lnTo>
                      <a:pt x="135" y="0"/>
                    </a:lnTo>
                    <a:lnTo>
                      <a:pt x="135" y="15"/>
                    </a:lnTo>
                    <a:lnTo>
                      <a:pt x="135" y="30"/>
                    </a:lnTo>
                    <a:lnTo>
                      <a:pt x="135" y="15"/>
                    </a:lnTo>
                    <a:lnTo>
                      <a:pt x="135" y="30"/>
                    </a:lnTo>
                    <a:lnTo>
                      <a:pt x="135" y="45"/>
                    </a:lnTo>
                    <a:lnTo>
                      <a:pt x="135" y="60"/>
                    </a:lnTo>
                    <a:lnTo>
                      <a:pt x="120" y="60"/>
                    </a:lnTo>
                    <a:lnTo>
                      <a:pt x="120" y="75"/>
                    </a:lnTo>
                    <a:lnTo>
                      <a:pt x="120" y="60"/>
                    </a:lnTo>
                    <a:lnTo>
                      <a:pt x="135" y="4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Freeform 134"/>
              <p:cNvSpPr>
                <a:spLocks/>
              </p:cNvSpPr>
              <p:nvPr/>
            </p:nvSpPr>
            <p:spPr bwMode="auto">
              <a:xfrm>
                <a:off x="7078402" y="5252856"/>
                <a:ext cx="123903" cy="42828"/>
              </a:xfrm>
              <a:custGeom>
                <a:avLst/>
                <a:gdLst>
                  <a:gd name="T0" fmla="*/ 60 w 195"/>
                  <a:gd name="T1" fmla="*/ 0 h 75"/>
                  <a:gd name="T2" fmla="*/ 105 w 195"/>
                  <a:gd name="T3" fmla="*/ 0 h 75"/>
                  <a:gd name="T4" fmla="*/ 105 w 195"/>
                  <a:gd name="T5" fmla="*/ 0 h 75"/>
                  <a:gd name="T6" fmla="*/ 75 w 195"/>
                  <a:gd name="T7" fmla="*/ 0 h 75"/>
                  <a:gd name="T8" fmla="*/ 45 w 195"/>
                  <a:gd name="T9" fmla="*/ 15 h 75"/>
                  <a:gd name="T10" fmla="*/ 30 w 195"/>
                  <a:gd name="T11" fmla="*/ 30 h 75"/>
                  <a:gd name="T12" fmla="*/ 0 w 195"/>
                  <a:gd name="T13" fmla="*/ 45 h 75"/>
                  <a:gd name="T14" fmla="*/ 15 w 195"/>
                  <a:gd name="T15" fmla="*/ 30 h 75"/>
                  <a:gd name="T16" fmla="*/ 45 w 195"/>
                  <a:gd name="T17" fmla="*/ 30 h 75"/>
                  <a:gd name="T18" fmla="*/ 45 w 195"/>
                  <a:gd name="T19" fmla="*/ 30 h 75"/>
                  <a:gd name="T20" fmla="*/ 15 w 195"/>
                  <a:gd name="T21" fmla="*/ 45 h 75"/>
                  <a:gd name="T22" fmla="*/ 30 w 195"/>
                  <a:gd name="T23" fmla="*/ 60 h 75"/>
                  <a:gd name="T24" fmla="*/ 45 w 195"/>
                  <a:gd name="T25" fmla="*/ 45 h 75"/>
                  <a:gd name="T26" fmla="*/ 60 w 195"/>
                  <a:gd name="T27" fmla="*/ 30 h 75"/>
                  <a:gd name="T28" fmla="*/ 90 w 195"/>
                  <a:gd name="T29" fmla="*/ 30 h 75"/>
                  <a:gd name="T30" fmla="*/ 105 w 195"/>
                  <a:gd name="T31" fmla="*/ 45 h 75"/>
                  <a:gd name="T32" fmla="*/ 75 w 195"/>
                  <a:gd name="T33" fmla="*/ 45 h 75"/>
                  <a:gd name="T34" fmla="*/ 45 w 195"/>
                  <a:gd name="T35" fmla="*/ 45 h 75"/>
                  <a:gd name="T36" fmla="*/ 75 w 195"/>
                  <a:gd name="T37" fmla="*/ 45 h 75"/>
                  <a:gd name="T38" fmla="*/ 90 w 195"/>
                  <a:gd name="T39" fmla="*/ 30 h 75"/>
                  <a:gd name="T40" fmla="*/ 90 w 195"/>
                  <a:gd name="T41" fmla="*/ 30 h 75"/>
                  <a:gd name="T42" fmla="*/ 75 w 195"/>
                  <a:gd name="T43" fmla="*/ 15 h 75"/>
                  <a:gd name="T44" fmla="*/ 60 w 195"/>
                  <a:gd name="T45" fmla="*/ 0 h 75"/>
                  <a:gd name="T46" fmla="*/ 90 w 195"/>
                  <a:gd name="T47" fmla="*/ 0 h 75"/>
                  <a:gd name="T48" fmla="*/ 105 w 195"/>
                  <a:gd name="T49" fmla="*/ 15 h 75"/>
                  <a:gd name="T50" fmla="*/ 135 w 195"/>
                  <a:gd name="T51" fmla="*/ 30 h 75"/>
                  <a:gd name="T52" fmla="*/ 165 w 195"/>
                  <a:gd name="T53" fmla="*/ 45 h 75"/>
                  <a:gd name="T54" fmla="*/ 180 w 195"/>
                  <a:gd name="T55" fmla="*/ 60 h 75"/>
                  <a:gd name="T56" fmla="*/ 195 w 195"/>
                  <a:gd name="T57" fmla="*/ 75 h 75"/>
                  <a:gd name="T58" fmla="*/ 180 w 195"/>
                  <a:gd name="T59" fmla="*/ 60 h 75"/>
                  <a:gd name="T60" fmla="*/ 150 w 195"/>
                  <a:gd name="T61" fmla="*/ 60 h 75"/>
                  <a:gd name="T62" fmla="*/ 120 w 195"/>
                  <a:gd name="T63" fmla="*/ 45 h 75"/>
                  <a:gd name="T64" fmla="*/ 120 w 195"/>
                  <a:gd name="T65" fmla="*/ 15 h 75"/>
                  <a:gd name="T66" fmla="*/ 150 w 195"/>
                  <a:gd name="T67" fmla="*/ 15 h 75"/>
                  <a:gd name="T68" fmla="*/ 150 w 195"/>
                  <a:gd name="T69" fmla="*/ 45 h 75"/>
                  <a:gd name="T70" fmla="*/ 165 w 195"/>
                  <a:gd name="T71" fmla="*/ 30 h 75"/>
                  <a:gd name="T72" fmla="*/ 150 w 195"/>
                  <a:gd name="T73" fmla="*/ 0 h 75"/>
                  <a:gd name="T74" fmla="*/ 120 w 195"/>
                  <a:gd name="T75" fmla="*/ 0 h 75"/>
                  <a:gd name="T76" fmla="*/ 90 w 195"/>
                  <a:gd name="T77" fmla="*/ 0 h 75"/>
                  <a:gd name="T78" fmla="*/ 75 w 195"/>
                  <a:gd name="T79" fmla="*/ 15 h 7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95"/>
                  <a:gd name="T121" fmla="*/ 0 h 75"/>
                  <a:gd name="T122" fmla="*/ 195 w 195"/>
                  <a:gd name="T123" fmla="*/ 75 h 7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95" h="75">
                    <a:moveTo>
                      <a:pt x="45" y="15"/>
                    </a:moveTo>
                    <a:lnTo>
                      <a:pt x="60" y="0"/>
                    </a:lnTo>
                    <a:lnTo>
                      <a:pt x="90" y="0"/>
                    </a:lnTo>
                    <a:lnTo>
                      <a:pt x="105" y="0"/>
                    </a:lnTo>
                    <a:lnTo>
                      <a:pt x="120" y="0"/>
                    </a:lnTo>
                    <a:lnTo>
                      <a:pt x="105" y="0"/>
                    </a:lnTo>
                    <a:lnTo>
                      <a:pt x="90" y="0"/>
                    </a:lnTo>
                    <a:lnTo>
                      <a:pt x="75" y="0"/>
                    </a:lnTo>
                    <a:lnTo>
                      <a:pt x="60" y="15"/>
                    </a:lnTo>
                    <a:lnTo>
                      <a:pt x="45" y="15"/>
                    </a:lnTo>
                    <a:lnTo>
                      <a:pt x="30" y="15"/>
                    </a:lnTo>
                    <a:lnTo>
                      <a:pt x="30" y="30"/>
                    </a:lnTo>
                    <a:lnTo>
                      <a:pt x="15" y="30"/>
                    </a:lnTo>
                    <a:lnTo>
                      <a:pt x="0" y="45"/>
                    </a:lnTo>
                    <a:lnTo>
                      <a:pt x="15" y="45"/>
                    </a:lnTo>
                    <a:lnTo>
                      <a:pt x="15" y="30"/>
                    </a:lnTo>
                    <a:lnTo>
                      <a:pt x="30" y="30"/>
                    </a:lnTo>
                    <a:lnTo>
                      <a:pt x="45" y="30"/>
                    </a:lnTo>
                    <a:lnTo>
                      <a:pt x="45" y="15"/>
                    </a:lnTo>
                    <a:lnTo>
                      <a:pt x="45" y="30"/>
                    </a:lnTo>
                    <a:lnTo>
                      <a:pt x="30" y="45"/>
                    </a:lnTo>
                    <a:lnTo>
                      <a:pt x="15" y="45"/>
                    </a:lnTo>
                    <a:lnTo>
                      <a:pt x="15" y="60"/>
                    </a:lnTo>
                    <a:lnTo>
                      <a:pt x="30" y="60"/>
                    </a:lnTo>
                    <a:lnTo>
                      <a:pt x="30" y="45"/>
                    </a:lnTo>
                    <a:lnTo>
                      <a:pt x="45" y="45"/>
                    </a:lnTo>
                    <a:lnTo>
                      <a:pt x="45" y="30"/>
                    </a:lnTo>
                    <a:lnTo>
                      <a:pt x="60" y="30"/>
                    </a:lnTo>
                    <a:lnTo>
                      <a:pt x="75" y="30"/>
                    </a:lnTo>
                    <a:lnTo>
                      <a:pt x="90" y="30"/>
                    </a:lnTo>
                    <a:lnTo>
                      <a:pt x="90" y="45"/>
                    </a:lnTo>
                    <a:lnTo>
                      <a:pt x="105" y="45"/>
                    </a:lnTo>
                    <a:lnTo>
                      <a:pt x="90" y="45"/>
                    </a:lnTo>
                    <a:lnTo>
                      <a:pt x="75" y="45"/>
                    </a:lnTo>
                    <a:lnTo>
                      <a:pt x="60" y="45"/>
                    </a:lnTo>
                    <a:lnTo>
                      <a:pt x="45" y="45"/>
                    </a:lnTo>
                    <a:lnTo>
                      <a:pt x="60" y="45"/>
                    </a:lnTo>
                    <a:lnTo>
                      <a:pt x="75" y="45"/>
                    </a:lnTo>
                    <a:lnTo>
                      <a:pt x="75" y="30"/>
                    </a:lnTo>
                    <a:lnTo>
                      <a:pt x="90" y="30"/>
                    </a:lnTo>
                    <a:lnTo>
                      <a:pt x="105" y="30"/>
                    </a:lnTo>
                    <a:lnTo>
                      <a:pt x="90" y="30"/>
                    </a:lnTo>
                    <a:lnTo>
                      <a:pt x="90" y="15"/>
                    </a:lnTo>
                    <a:lnTo>
                      <a:pt x="75" y="15"/>
                    </a:lnTo>
                    <a:lnTo>
                      <a:pt x="60" y="1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5" y="0"/>
                    </a:lnTo>
                    <a:lnTo>
                      <a:pt x="105" y="15"/>
                    </a:lnTo>
                    <a:lnTo>
                      <a:pt x="120" y="30"/>
                    </a:lnTo>
                    <a:lnTo>
                      <a:pt x="135" y="30"/>
                    </a:lnTo>
                    <a:lnTo>
                      <a:pt x="150" y="45"/>
                    </a:lnTo>
                    <a:lnTo>
                      <a:pt x="165" y="45"/>
                    </a:lnTo>
                    <a:lnTo>
                      <a:pt x="180" y="45"/>
                    </a:lnTo>
                    <a:lnTo>
                      <a:pt x="180" y="60"/>
                    </a:lnTo>
                    <a:lnTo>
                      <a:pt x="180" y="75"/>
                    </a:lnTo>
                    <a:lnTo>
                      <a:pt x="195" y="75"/>
                    </a:lnTo>
                    <a:lnTo>
                      <a:pt x="180" y="75"/>
                    </a:lnTo>
                    <a:lnTo>
                      <a:pt x="180" y="60"/>
                    </a:lnTo>
                    <a:lnTo>
                      <a:pt x="165" y="60"/>
                    </a:lnTo>
                    <a:lnTo>
                      <a:pt x="150" y="60"/>
                    </a:lnTo>
                    <a:lnTo>
                      <a:pt x="135" y="60"/>
                    </a:lnTo>
                    <a:lnTo>
                      <a:pt x="120" y="45"/>
                    </a:lnTo>
                    <a:lnTo>
                      <a:pt x="120" y="30"/>
                    </a:lnTo>
                    <a:lnTo>
                      <a:pt x="120" y="15"/>
                    </a:lnTo>
                    <a:lnTo>
                      <a:pt x="135" y="15"/>
                    </a:lnTo>
                    <a:lnTo>
                      <a:pt x="150" y="15"/>
                    </a:lnTo>
                    <a:lnTo>
                      <a:pt x="150" y="30"/>
                    </a:lnTo>
                    <a:lnTo>
                      <a:pt x="150" y="45"/>
                    </a:lnTo>
                    <a:lnTo>
                      <a:pt x="165" y="45"/>
                    </a:lnTo>
                    <a:lnTo>
                      <a:pt x="165" y="30"/>
                    </a:lnTo>
                    <a:lnTo>
                      <a:pt x="165" y="15"/>
                    </a:lnTo>
                    <a:lnTo>
                      <a:pt x="150" y="0"/>
                    </a:lnTo>
                    <a:lnTo>
                      <a:pt x="135" y="0"/>
                    </a:lnTo>
                    <a:lnTo>
                      <a:pt x="120" y="0"/>
                    </a:lnTo>
                    <a:lnTo>
                      <a:pt x="105" y="0"/>
                    </a:lnTo>
                    <a:lnTo>
                      <a:pt x="90" y="0"/>
                    </a:lnTo>
                    <a:lnTo>
                      <a:pt x="90" y="15"/>
                    </a:lnTo>
                    <a:lnTo>
                      <a:pt x="75" y="1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Freeform 135"/>
              <p:cNvSpPr>
                <a:spLocks/>
              </p:cNvSpPr>
              <p:nvPr/>
            </p:nvSpPr>
            <p:spPr bwMode="auto">
              <a:xfrm>
                <a:off x="7145119" y="5152923"/>
                <a:ext cx="98487" cy="107864"/>
              </a:xfrm>
              <a:custGeom>
                <a:avLst/>
                <a:gdLst>
                  <a:gd name="T0" fmla="*/ 135 w 150"/>
                  <a:gd name="T1" fmla="*/ 0 h 180"/>
                  <a:gd name="T2" fmla="*/ 120 w 150"/>
                  <a:gd name="T3" fmla="*/ 15 h 180"/>
                  <a:gd name="T4" fmla="*/ 90 w 150"/>
                  <a:gd name="T5" fmla="*/ 15 h 180"/>
                  <a:gd name="T6" fmla="*/ 75 w 150"/>
                  <a:gd name="T7" fmla="*/ 0 h 180"/>
                  <a:gd name="T8" fmla="*/ 45 w 150"/>
                  <a:gd name="T9" fmla="*/ 0 h 180"/>
                  <a:gd name="T10" fmla="*/ 15 w 150"/>
                  <a:gd name="T11" fmla="*/ 0 h 180"/>
                  <a:gd name="T12" fmla="*/ 15 w 150"/>
                  <a:gd name="T13" fmla="*/ 0 h 180"/>
                  <a:gd name="T14" fmla="*/ 45 w 150"/>
                  <a:gd name="T15" fmla="*/ 0 h 180"/>
                  <a:gd name="T16" fmla="*/ 15 w 150"/>
                  <a:gd name="T17" fmla="*/ 0 h 180"/>
                  <a:gd name="T18" fmla="*/ 0 w 150"/>
                  <a:gd name="T19" fmla="*/ 15 h 180"/>
                  <a:gd name="T20" fmla="*/ 0 w 150"/>
                  <a:gd name="T21" fmla="*/ 45 h 180"/>
                  <a:gd name="T22" fmla="*/ 15 w 150"/>
                  <a:gd name="T23" fmla="*/ 60 h 180"/>
                  <a:gd name="T24" fmla="*/ 30 w 150"/>
                  <a:gd name="T25" fmla="*/ 90 h 180"/>
                  <a:gd name="T26" fmla="*/ 15 w 150"/>
                  <a:gd name="T27" fmla="*/ 75 h 180"/>
                  <a:gd name="T28" fmla="*/ 45 w 150"/>
                  <a:gd name="T29" fmla="*/ 90 h 180"/>
                  <a:gd name="T30" fmla="*/ 75 w 150"/>
                  <a:gd name="T31" fmla="*/ 90 h 180"/>
                  <a:gd name="T32" fmla="*/ 60 w 150"/>
                  <a:gd name="T33" fmla="*/ 105 h 180"/>
                  <a:gd name="T34" fmla="*/ 60 w 150"/>
                  <a:gd name="T35" fmla="*/ 105 h 180"/>
                  <a:gd name="T36" fmla="*/ 45 w 150"/>
                  <a:gd name="T37" fmla="*/ 90 h 180"/>
                  <a:gd name="T38" fmla="*/ 30 w 150"/>
                  <a:gd name="T39" fmla="*/ 75 h 180"/>
                  <a:gd name="T40" fmla="*/ 60 w 150"/>
                  <a:gd name="T41" fmla="*/ 75 h 180"/>
                  <a:gd name="T42" fmla="*/ 90 w 150"/>
                  <a:gd name="T43" fmla="*/ 105 h 180"/>
                  <a:gd name="T44" fmla="*/ 120 w 150"/>
                  <a:gd name="T45" fmla="*/ 105 h 180"/>
                  <a:gd name="T46" fmla="*/ 105 w 150"/>
                  <a:gd name="T47" fmla="*/ 120 h 180"/>
                  <a:gd name="T48" fmla="*/ 90 w 150"/>
                  <a:gd name="T49" fmla="*/ 105 h 180"/>
                  <a:gd name="T50" fmla="*/ 90 w 150"/>
                  <a:gd name="T51" fmla="*/ 105 h 180"/>
                  <a:gd name="T52" fmla="*/ 105 w 150"/>
                  <a:gd name="T53" fmla="*/ 120 h 180"/>
                  <a:gd name="T54" fmla="*/ 120 w 150"/>
                  <a:gd name="T55" fmla="*/ 135 h 180"/>
                  <a:gd name="T56" fmla="*/ 150 w 150"/>
                  <a:gd name="T57" fmla="*/ 135 h 180"/>
                  <a:gd name="T58" fmla="*/ 150 w 150"/>
                  <a:gd name="T59" fmla="*/ 135 h 180"/>
                  <a:gd name="T60" fmla="*/ 135 w 150"/>
                  <a:gd name="T61" fmla="*/ 135 h 180"/>
                  <a:gd name="T62" fmla="*/ 150 w 150"/>
                  <a:gd name="T63" fmla="*/ 150 h 180"/>
                  <a:gd name="T64" fmla="*/ 135 w 150"/>
                  <a:gd name="T65" fmla="*/ 150 h 180"/>
                  <a:gd name="T66" fmla="*/ 105 w 150"/>
                  <a:gd name="T67" fmla="*/ 150 h 180"/>
                  <a:gd name="T68" fmla="*/ 90 w 150"/>
                  <a:gd name="T69" fmla="*/ 165 h 180"/>
                  <a:gd name="T70" fmla="*/ 60 w 150"/>
                  <a:gd name="T71" fmla="*/ 165 h 180"/>
                  <a:gd name="T72" fmla="*/ 60 w 150"/>
                  <a:gd name="T73" fmla="*/ 165 h 180"/>
                  <a:gd name="T74" fmla="*/ 90 w 150"/>
                  <a:gd name="T75" fmla="*/ 165 h 180"/>
                  <a:gd name="T76" fmla="*/ 120 w 150"/>
                  <a:gd name="T77" fmla="*/ 165 h 180"/>
                  <a:gd name="T78" fmla="*/ 150 w 150"/>
                  <a:gd name="T79" fmla="*/ 165 h 180"/>
                  <a:gd name="T80" fmla="*/ 120 w 150"/>
                  <a:gd name="T81" fmla="*/ 165 h 180"/>
                  <a:gd name="T82" fmla="*/ 90 w 150"/>
                  <a:gd name="T83" fmla="*/ 165 h 180"/>
                  <a:gd name="T84" fmla="*/ 75 w 150"/>
                  <a:gd name="T85" fmla="*/ 180 h 18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0"/>
                  <a:gd name="T130" fmla="*/ 0 h 180"/>
                  <a:gd name="T131" fmla="*/ 150 w 150"/>
                  <a:gd name="T132" fmla="*/ 180 h 18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0" h="180">
                    <a:moveTo>
                      <a:pt x="150" y="0"/>
                    </a:moveTo>
                    <a:lnTo>
                      <a:pt x="135" y="0"/>
                    </a:lnTo>
                    <a:lnTo>
                      <a:pt x="120" y="0"/>
                    </a:lnTo>
                    <a:lnTo>
                      <a:pt x="120" y="15"/>
                    </a:lnTo>
                    <a:lnTo>
                      <a:pt x="105" y="15"/>
                    </a:lnTo>
                    <a:lnTo>
                      <a:pt x="90" y="15"/>
                    </a:lnTo>
                    <a:lnTo>
                      <a:pt x="90" y="0"/>
                    </a:lnTo>
                    <a:lnTo>
                      <a:pt x="75" y="0"/>
                    </a:lnTo>
                    <a:lnTo>
                      <a:pt x="60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0"/>
                    </a:lnTo>
                    <a:lnTo>
                      <a:pt x="15" y="15"/>
                    </a:lnTo>
                    <a:lnTo>
                      <a:pt x="15" y="0"/>
                    </a:lnTo>
                    <a:lnTo>
                      <a:pt x="30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30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15" y="60"/>
                    </a:lnTo>
                    <a:lnTo>
                      <a:pt x="30" y="75"/>
                    </a:lnTo>
                    <a:lnTo>
                      <a:pt x="30" y="90"/>
                    </a:lnTo>
                    <a:lnTo>
                      <a:pt x="30" y="75"/>
                    </a:lnTo>
                    <a:lnTo>
                      <a:pt x="15" y="75"/>
                    </a:lnTo>
                    <a:lnTo>
                      <a:pt x="30" y="90"/>
                    </a:lnTo>
                    <a:lnTo>
                      <a:pt x="45" y="90"/>
                    </a:lnTo>
                    <a:lnTo>
                      <a:pt x="60" y="90"/>
                    </a:lnTo>
                    <a:lnTo>
                      <a:pt x="75" y="90"/>
                    </a:lnTo>
                    <a:lnTo>
                      <a:pt x="60" y="90"/>
                    </a:lnTo>
                    <a:lnTo>
                      <a:pt x="60" y="105"/>
                    </a:lnTo>
                    <a:lnTo>
                      <a:pt x="75" y="105"/>
                    </a:lnTo>
                    <a:lnTo>
                      <a:pt x="60" y="105"/>
                    </a:lnTo>
                    <a:lnTo>
                      <a:pt x="60" y="90"/>
                    </a:lnTo>
                    <a:lnTo>
                      <a:pt x="45" y="90"/>
                    </a:lnTo>
                    <a:lnTo>
                      <a:pt x="45" y="75"/>
                    </a:lnTo>
                    <a:lnTo>
                      <a:pt x="30" y="75"/>
                    </a:lnTo>
                    <a:lnTo>
                      <a:pt x="45" y="75"/>
                    </a:lnTo>
                    <a:lnTo>
                      <a:pt x="60" y="75"/>
                    </a:lnTo>
                    <a:lnTo>
                      <a:pt x="90" y="90"/>
                    </a:lnTo>
                    <a:lnTo>
                      <a:pt x="90" y="105"/>
                    </a:lnTo>
                    <a:lnTo>
                      <a:pt x="105" y="105"/>
                    </a:lnTo>
                    <a:lnTo>
                      <a:pt x="120" y="105"/>
                    </a:lnTo>
                    <a:lnTo>
                      <a:pt x="120" y="120"/>
                    </a:lnTo>
                    <a:lnTo>
                      <a:pt x="105" y="120"/>
                    </a:lnTo>
                    <a:lnTo>
                      <a:pt x="105" y="105"/>
                    </a:lnTo>
                    <a:lnTo>
                      <a:pt x="90" y="105"/>
                    </a:lnTo>
                    <a:lnTo>
                      <a:pt x="75" y="105"/>
                    </a:lnTo>
                    <a:lnTo>
                      <a:pt x="90" y="105"/>
                    </a:lnTo>
                    <a:lnTo>
                      <a:pt x="90" y="120"/>
                    </a:lnTo>
                    <a:lnTo>
                      <a:pt x="105" y="120"/>
                    </a:lnTo>
                    <a:lnTo>
                      <a:pt x="120" y="120"/>
                    </a:lnTo>
                    <a:lnTo>
                      <a:pt x="120" y="135"/>
                    </a:lnTo>
                    <a:lnTo>
                      <a:pt x="135" y="135"/>
                    </a:lnTo>
                    <a:lnTo>
                      <a:pt x="150" y="135"/>
                    </a:lnTo>
                    <a:lnTo>
                      <a:pt x="150" y="150"/>
                    </a:lnTo>
                    <a:lnTo>
                      <a:pt x="150" y="135"/>
                    </a:lnTo>
                    <a:lnTo>
                      <a:pt x="135" y="120"/>
                    </a:lnTo>
                    <a:lnTo>
                      <a:pt x="135" y="135"/>
                    </a:lnTo>
                    <a:lnTo>
                      <a:pt x="150" y="135"/>
                    </a:lnTo>
                    <a:lnTo>
                      <a:pt x="150" y="150"/>
                    </a:lnTo>
                    <a:lnTo>
                      <a:pt x="150" y="165"/>
                    </a:lnTo>
                    <a:lnTo>
                      <a:pt x="135" y="150"/>
                    </a:lnTo>
                    <a:lnTo>
                      <a:pt x="120" y="150"/>
                    </a:lnTo>
                    <a:lnTo>
                      <a:pt x="105" y="150"/>
                    </a:lnTo>
                    <a:lnTo>
                      <a:pt x="90" y="150"/>
                    </a:lnTo>
                    <a:lnTo>
                      <a:pt x="90" y="165"/>
                    </a:lnTo>
                    <a:lnTo>
                      <a:pt x="75" y="165"/>
                    </a:lnTo>
                    <a:lnTo>
                      <a:pt x="60" y="165"/>
                    </a:lnTo>
                    <a:lnTo>
                      <a:pt x="45" y="165"/>
                    </a:lnTo>
                    <a:lnTo>
                      <a:pt x="60" y="165"/>
                    </a:lnTo>
                    <a:lnTo>
                      <a:pt x="75" y="165"/>
                    </a:lnTo>
                    <a:lnTo>
                      <a:pt x="90" y="165"/>
                    </a:lnTo>
                    <a:lnTo>
                      <a:pt x="105" y="165"/>
                    </a:lnTo>
                    <a:lnTo>
                      <a:pt x="120" y="165"/>
                    </a:lnTo>
                    <a:lnTo>
                      <a:pt x="135" y="165"/>
                    </a:lnTo>
                    <a:lnTo>
                      <a:pt x="150" y="165"/>
                    </a:lnTo>
                    <a:lnTo>
                      <a:pt x="135" y="165"/>
                    </a:lnTo>
                    <a:lnTo>
                      <a:pt x="120" y="165"/>
                    </a:lnTo>
                    <a:lnTo>
                      <a:pt x="105" y="165"/>
                    </a:lnTo>
                    <a:lnTo>
                      <a:pt x="90" y="165"/>
                    </a:lnTo>
                    <a:lnTo>
                      <a:pt x="75" y="165"/>
                    </a:lnTo>
                    <a:lnTo>
                      <a:pt x="75" y="18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Freeform 136"/>
              <p:cNvSpPr>
                <a:spLocks/>
              </p:cNvSpPr>
              <p:nvPr/>
            </p:nvSpPr>
            <p:spPr bwMode="auto">
              <a:xfrm>
                <a:off x="7194362" y="5278236"/>
                <a:ext cx="39713" cy="63449"/>
              </a:xfrm>
              <a:custGeom>
                <a:avLst/>
                <a:gdLst>
                  <a:gd name="T0" fmla="*/ 0 w 60"/>
                  <a:gd name="T1" fmla="*/ 0 h 105"/>
                  <a:gd name="T2" fmla="*/ 15 w 60"/>
                  <a:gd name="T3" fmla="*/ 0 h 105"/>
                  <a:gd name="T4" fmla="*/ 15 w 60"/>
                  <a:gd name="T5" fmla="*/ 15 h 105"/>
                  <a:gd name="T6" fmla="*/ 30 w 60"/>
                  <a:gd name="T7" fmla="*/ 15 h 105"/>
                  <a:gd name="T8" fmla="*/ 45 w 60"/>
                  <a:gd name="T9" fmla="*/ 15 h 105"/>
                  <a:gd name="T10" fmla="*/ 45 w 60"/>
                  <a:gd name="T11" fmla="*/ 30 h 105"/>
                  <a:gd name="T12" fmla="*/ 60 w 60"/>
                  <a:gd name="T13" fmla="*/ 30 h 105"/>
                  <a:gd name="T14" fmla="*/ 60 w 60"/>
                  <a:gd name="T15" fmla="*/ 15 h 105"/>
                  <a:gd name="T16" fmla="*/ 60 w 60"/>
                  <a:gd name="T17" fmla="*/ 30 h 105"/>
                  <a:gd name="T18" fmla="*/ 60 w 60"/>
                  <a:gd name="T19" fmla="*/ 45 h 105"/>
                  <a:gd name="T20" fmla="*/ 60 w 60"/>
                  <a:gd name="T21" fmla="*/ 60 h 105"/>
                  <a:gd name="T22" fmla="*/ 45 w 60"/>
                  <a:gd name="T23" fmla="*/ 60 h 105"/>
                  <a:gd name="T24" fmla="*/ 45 w 60"/>
                  <a:gd name="T25" fmla="*/ 75 h 105"/>
                  <a:gd name="T26" fmla="*/ 45 w 60"/>
                  <a:gd name="T27" fmla="*/ 90 h 105"/>
                  <a:gd name="T28" fmla="*/ 45 w 60"/>
                  <a:gd name="T29" fmla="*/ 105 h 105"/>
                  <a:gd name="T30" fmla="*/ 30 w 60"/>
                  <a:gd name="T31" fmla="*/ 105 h 1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105"/>
                  <a:gd name="T50" fmla="*/ 60 w 60"/>
                  <a:gd name="T51" fmla="*/ 105 h 10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105">
                    <a:moveTo>
                      <a:pt x="0" y="0"/>
                    </a:moveTo>
                    <a:lnTo>
                      <a:pt x="15" y="0"/>
                    </a:lnTo>
                    <a:lnTo>
                      <a:pt x="15" y="15"/>
                    </a:lnTo>
                    <a:lnTo>
                      <a:pt x="30" y="15"/>
                    </a:lnTo>
                    <a:lnTo>
                      <a:pt x="45" y="15"/>
                    </a:lnTo>
                    <a:lnTo>
                      <a:pt x="45" y="30"/>
                    </a:lnTo>
                    <a:lnTo>
                      <a:pt x="60" y="30"/>
                    </a:lnTo>
                    <a:lnTo>
                      <a:pt x="60" y="15"/>
                    </a:lnTo>
                    <a:lnTo>
                      <a:pt x="60" y="30"/>
                    </a:lnTo>
                    <a:lnTo>
                      <a:pt x="60" y="45"/>
                    </a:lnTo>
                    <a:lnTo>
                      <a:pt x="60" y="60"/>
                    </a:lnTo>
                    <a:lnTo>
                      <a:pt x="45" y="60"/>
                    </a:lnTo>
                    <a:lnTo>
                      <a:pt x="45" y="75"/>
                    </a:lnTo>
                    <a:lnTo>
                      <a:pt x="45" y="90"/>
                    </a:lnTo>
                    <a:lnTo>
                      <a:pt x="45" y="105"/>
                    </a:lnTo>
                    <a:lnTo>
                      <a:pt x="30" y="10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Freeform 137"/>
              <p:cNvSpPr>
                <a:spLocks/>
              </p:cNvSpPr>
              <p:nvPr/>
            </p:nvSpPr>
            <p:spPr bwMode="auto">
              <a:xfrm>
                <a:off x="7186420" y="5295684"/>
                <a:ext cx="38124" cy="72967"/>
              </a:xfrm>
              <a:custGeom>
                <a:avLst/>
                <a:gdLst>
                  <a:gd name="T0" fmla="*/ 45 w 60"/>
                  <a:gd name="T1" fmla="*/ 0 h 120"/>
                  <a:gd name="T2" fmla="*/ 60 w 60"/>
                  <a:gd name="T3" fmla="*/ 0 h 120"/>
                  <a:gd name="T4" fmla="*/ 60 w 60"/>
                  <a:gd name="T5" fmla="*/ 15 h 120"/>
                  <a:gd name="T6" fmla="*/ 60 w 60"/>
                  <a:gd name="T7" fmla="*/ 30 h 120"/>
                  <a:gd name="T8" fmla="*/ 60 w 60"/>
                  <a:gd name="T9" fmla="*/ 45 h 120"/>
                  <a:gd name="T10" fmla="*/ 60 w 60"/>
                  <a:gd name="T11" fmla="*/ 60 h 120"/>
                  <a:gd name="T12" fmla="*/ 45 w 60"/>
                  <a:gd name="T13" fmla="*/ 60 h 120"/>
                  <a:gd name="T14" fmla="*/ 45 w 60"/>
                  <a:gd name="T15" fmla="*/ 75 h 120"/>
                  <a:gd name="T16" fmla="*/ 30 w 60"/>
                  <a:gd name="T17" fmla="*/ 75 h 120"/>
                  <a:gd name="T18" fmla="*/ 30 w 60"/>
                  <a:gd name="T19" fmla="*/ 90 h 120"/>
                  <a:gd name="T20" fmla="*/ 30 w 60"/>
                  <a:gd name="T21" fmla="*/ 105 h 120"/>
                  <a:gd name="T22" fmla="*/ 15 w 60"/>
                  <a:gd name="T23" fmla="*/ 105 h 120"/>
                  <a:gd name="T24" fmla="*/ 30 w 60"/>
                  <a:gd name="T25" fmla="*/ 105 h 120"/>
                  <a:gd name="T26" fmla="*/ 45 w 60"/>
                  <a:gd name="T27" fmla="*/ 90 h 120"/>
                  <a:gd name="T28" fmla="*/ 60 w 60"/>
                  <a:gd name="T29" fmla="*/ 90 h 120"/>
                  <a:gd name="T30" fmla="*/ 45 w 60"/>
                  <a:gd name="T31" fmla="*/ 90 h 120"/>
                  <a:gd name="T32" fmla="*/ 45 w 60"/>
                  <a:gd name="T33" fmla="*/ 105 h 120"/>
                  <a:gd name="T34" fmla="*/ 30 w 60"/>
                  <a:gd name="T35" fmla="*/ 105 h 120"/>
                  <a:gd name="T36" fmla="*/ 15 w 60"/>
                  <a:gd name="T37" fmla="*/ 105 h 120"/>
                  <a:gd name="T38" fmla="*/ 15 w 60"/>
                  <a:gd name="T39" fmla="*/ 120 h 120"/>
                  <a:gd name="T40" fmla="*/ 15 w 60"/>
                  <a:gd name="T41" fmla="*/ 105 h 120"/>
                  <a:gd name="T42" fmla="*/ 15 w 60"/>
                  <a:gd name="T43" fmla="*/ 90 h 120"/>
                  <a:gd name="T44" fmla="*/ 30 w 60"/>
                  <a:gd name="T45" fmla="*/ 75 h 120"/>
                  <a:gd name="T46" fmla="*/ 15 w 60"/>
                  <a:gd name="T47" fmla="*/ 75 h 120"/>
                  <a:gd name="T48" fmla="*/ 0 w 60"/>
                  <a:gd name="T49" fmla="*/ 60 h 120"/>
                  <a:gd name="T50" fmla="*/ 0 w 60"/>
                  <a:gd name="T51" fmla="*/ 75 h 120"/>
                  <a:gd name="T52" fmla="*/ 15 w 60"/>
                  <a:gd name="T53" fmla="*/ 75 h 120"/>
                  <a:gd name="T54" fmla="*/ 30 w 60"/>
                  <a:gd name="T55" fmla="*/ 75 h 12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0"/>
                  <a:gd name="T85" fmla="*/ 0 h 120"/>
                  <a:gd name="T86" fmla="*/ 60 w 60"/>
                  <a:gd name="T87" fmla="*/ 120 h 12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0" h="120">
                    <a:moveTo>
                      <a:pt x="45" y="0"/>
                    </a:moveTo>
                    <a:lnTo>
                      <a:pt x="60" y="0"/>
                    </a:lnTo>
                    <a:lnTo>
                      <a:pt x="60" y="15"/>
                    </a:lnTo>
                    <a:lnTo>
                      <a:pt x="60" y="30"/>
                    </a:lnTo>
                    <a:lnTo>
                      <a:pt x="60" y="45"/>
                    </a:lnTo>
                    <a:lnTo>
                      <a:pt x="60" y="60"/>
                    </a:lnTo>
                    <a:lnTo>
                      <a:pt x="45" y="60"/>
                    </a:lnTo>
                    <a:lnTo>
                      <a:pt x="45" y="75"/>
                    </a:lnTo>
                    <a:lnTo>
                      <a:pt x="30" y="75"/>
                    </a:lnTo>
                    <a:lnTo>
                      <a:pt x="30" y="90"/>
                    </a:lnTo>
                    <a:lnTo>
                      <a:pt x="30" y="105"/>
                    </a:lnTo>
                    <a:lnTo>
                      <a:pt x="15" y="105"/>
                    </a:lnTo>
                    <a:lnTo>
                      <a:pt x="30" y="105"/>
                    </a:lnTo>
                    <a:lnTo>
                      <a:pt x="45" y="90"/>
                    </a:lnTo>
                    <a:lnTo>
                      <a:pt x="60" y="90"/>
                    </a:lnTo>
                    <a:lnTo>
                      <a:pt x="45" y="90"/>
                    </a:lnTo>
                    <a:lnTo>
                      <a:pt x="45" y="105"/>
                    </a:lnTo>
                    <a:lnTo>
                      <a:pt x="30" y="105"/>
                    </a:lnTo>
                    <a:lnTo>
                      <a:pt x="15" y="105"/>
                    </a:lnTo>
                    <a:lnTo>
                      <a:pt x="15" y="120"/>
                    </a:lnTo>
                    <a:lnTo>
                      <a:pt x="15" y="105"/>
                    </a:lnTo>
                    <a:lnTo>
                      <a:pt x="15" y="90"/>
                    </a:lnTo>
                    <a:lnTo>
                      <a:pt x="30" y="75"/>
                    </a:lnTo>
                    <a:lnTo>
                      <a:pt x="15" y="75"/>
                    </a:lnTo>
                    <a:lnTo>
                      <a:pt x="0" y="60"/>
                    </a:lnTo>
                    <a:lnTo>
                      <a:pt x="0" y="75"/>
                    </a:lnTo>
                    <a:lnTo>
                      <a:pt x="15" y="75"/>
                    </a:lnTo>
                    <a:lnTo>
                      <a:pt x="30" y="7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Freeform 138"/>
              <p:cNvSpPr>
                <a:spLocks/>
              </p:cNvSpPr>
              <p:nvPr/>
            </p:nvSpPr>
            <p:spPr bwMode="auto">
              <a:xfrm>
                <a:off x="7029159" y="5278236"/>
                <a:ext cx="136611" cy="142761"/>
              </a:xfrm>
              <a:custGeom>
                <a:avLst/>
                <a:gdLst>
                  <a:gd name="T0" fmla="*/ 180 w 210"/>
                  <a:gd name="T1" fmla="*/ 45 h 240"/>
                  <a:gd name="T2" fmla="*/ 165 w 210"/>
                  <a:gd name="T3" fmla="*/ 60 h 240"/>
                  <a:gd name="T4" fmla="*/ 150 w 210"/>
                  <a:gd name="T5" fmla="*/ 75 h 240"/>
                  <a:gd name="T6" fmla="*/ 120 w 210"/>
                  <a:gd name="T7" fmla="*/ 75 h 240"/>
                  <a:gd name="T8" fmla="*/ 135 w 210"/>
                  <a:gd name="T9" fmla="*/ 60 h 240"/>
                  <a:gd name="T10" fmla="*/ 150 w 210"/>
                  <a:gd name="T11" fmla="*/ 45 h 240"/>
                  <a:gd name="T12" fmla="*/ 150 w 210"/>
                  <a:gd name="T13" fmla="*/ 75 h 240"/>
                  <a:gd name="T14" fmla="*/ 150 w 210"/>
                  <a:gd name="T15" fmla="*/ 90 h 240"/>
                  <a:gd name="T16" fmla="*/ 150 w 210"/>
                  <a:gd name="T17" fmla="*/ 120 h 240"/>
                  <a:gd name="T18" fmla="*/ 150 w 210"/>
                  <a:gd name="T19" fmla="*/ 150 h 240"/>
                  <a:gd name="T20" fmla="*/ 135 w 210"/>
                  <a:gd name="T21" fmla="*/ 165 h 240"/>
                  <a:gd name="T22" fmla="*/ 120 w 210"/>
                  <a:gd name="T23" fmla="*/ 165 h 240"/>
                  <a:gd name="T24" fmla="*/ 135 w 210"/>
                  <a:gd name="T25" fmla="*/ 150 h 240"/>
                  <a:gd name="T26" fmla="*/ 150 w 210"/>
                  <a:gd name="T27" fmla="*/ 135 h 240"/>
                  <a:gd name="T28" fmla="*/ 120 w 210"/>
                  <a:gd name="T29" fmla="*/ 165 h 240"/>
                  <a:gd name="T30" fmla="*/ 105 w 210"/>
                  <a:gd name="T31" fmla="*/ 180 h 240"/>
                  <a:gd name="T32" fmla="*/ 90 w 210"/>
                  <a:gd name="T33" fmla="*/ 195 h 240"/>
                  <a:gd name="T34" fmla="*/ 75 w 210"/>
                  <a:gd name="T35" fmla="*/ 210 h 240"/>
                  <a:gd name="T36" fmla="*/ 60 w 210"/>
                  <a:gd name="T37" fmla="*/ 225 h 240"/>
                  <a:gd name="T38" fmla="*/ 30 w 210"/>
                  <a:gd name="T39" fmla="*/ 225 h 240"/>
                  <a:gd name="T40" fmla="*/ 15 w 210"/>
                  <a:gd name="T41" fmla="*/ 240 h 240"/>
                  <a:gd name="T42" fmla="*/ 15 w 210"/>
                  <a:gd name="T43" fmla="*/ 240 h 240"/>
                  <a:gd name="T44" fmla="*/ 30 w 210"/>
                  <a:gd name="T45" fmla="*/ 225 h 240"/>
                  <a:gd name="T46" fmla="*/ 45 w 210"/>
                  <a:gd name="T47" fmla="*/ 210 h 240"/>
                  <a:gd name="T48" fmla="*/ 60 w 210"/>
                  <a:gd name="T49" fmla="*/ 195 h 240"/>
                  <a:gd name="T50" fmla="*/ 45 w 210"/>
                  <a:gd name="T51" fmla="*/ 180 h 240"/>
                  <a:gd name="T52" fmla="*/ 60 w 210"/>
                  <a:gd name="T53" fmla="*/ 210 h 240"/>
                  <a:gd name="T54" fmla="*/ 90 w 210"/>
                  <a:gd name="T55" fmla="*/ 210 h 240"/>
                  <a:gd name="T56" fmla="*/ 120 w 210"/>
                  <a:gd name="T57" fmla="*/ 210 h 240"/>
                  <a:gd name="T58" fmla="*/ 120 w 210"/>
                  <a:gd name="T59" fmla="*/ 210 h 240"/>
                  <a:gd name="T60" fmla="*/ 105 w 210"/>
                  <a:gd name="T61" fmla="*/ 225 h 240"/>
                  <a:gd name="T62" fmla="*/ 90 w 210"/>
                  <a:gd name="T63" fmla="*/ 240 h 240"/>
                  <a:gd name="T64" fmla="*/ 120 w 210"/>
                  <a:gd name="T65" fmla="*/ 210 h 240"/>
                  <a:gd name="T66" fmla="*/ 135 w 210"/>
                  <a:gd name="T67" fmla="*/ 180 h 240"/>
                  <a:gd name="T68" fmla="*/ 150 w 210"/>
                  <a:gd name="T69" fmla="*/ 165 h 240"/>
                  <a:gd name="T70" fmla="*/ 165 w 210"/>
                  <a:gd name="T71" fmla="*/ 135 h 240"/>
                  <a:gd name="T72" fmla="*/ 180 w 210"/>
                  <a:gd name="T73" fmla="*/ 105 h 240"/>
                  <a:gd name="T74" fmla="*/ 180 w 210"/>
                  <a:gd name="T75" fmla="*/ 75 h 240"/>
                  <a:gd name="T76" fmla="*/ 165 w 210"/>
                  <a:gd name="T77" fmla="*/ 60 h 240"/>
                  <a:gd name="T78" fmla="*/ 180 w 210"/>
                  <a:gd name="T79" fmla="*/ 45 h 240"/>
                  <a:gd name="T80" fmla="*/ 195 w 210"/>
                  <a:gd name="T81" fmla="*/ 15 h 240"/>
                  <a:gd name="T82" fmla="*/ 210 w 210"/>
                  <a:gd name="T83" fmla="*/ 0 h 240"/>
                  <a:gd name="T84" fmla="*/ 195 w 210"/>
                  <a:gd name="T85" fmla="*/ 15 h 240"/>
                  <a:gd name="T86" fmla="*/ 195 w 210"/>
                  <a:gd name="T87" fmla="*/ 45 h 240"/>
                  <a:gd name="T88" fmla="*/ 195 w 210"/>
                  <a:gd name="T89" fmla="*/ 45 h 240"/>
                  <a:gd name="T90" fmla="*/ 180 w 210"/>
                  <a:gd name="T91" fmla="*/ 75 h 240"/>
                  <a:gd name="T92" fmla="*/ 165 w 210"/>
                  <a:gd name="T93" fmla="*/ 90 h 240"/>
                  <a:gd name="T94" fmla="*/ 150 w 210"/>
                  <a:gd name="T95" fmla="*/ 105 h 240"/>
                  <a:gd name="T96" fmla="*/ 150 w 210"/>
                  <a:gd name="T97" fmla="*/ 135 h 240"/>
                  <a:gd name="T98" fmla="*/ 150 w 210"/>
                  <a:gd name="T99" fmla="*/ 105 h 240"/>
                  <a:gd name="T100" fmla="*/ 135 w 210"/>
                  <a:gd name="T101" fmla="*/ 90 h 240"/>
                  <a:gd name="T102" fmla="*/ 135 w 210"/>
                  <a:gd name="T103" fmla="*/ 120 h 240"/>
                  <a:gd name="T104" fmla="*/ 150 w 210"/>
                  <a:gd name="T105" fmla="*/ 135 h 240"/>
                  <a:gd name="T106" fmla="*/ 150 w 210"/>
                  <a:gd name="T107" fmla="*/ 165 h 240"/>
                  <a:gd name="T108" fmla="*/ 150 w 210"/>
                  <a:gd name="T109" fmla="*/ 165 h 240"/>
                  <a:gd name="T110" fmla="*/ 135 w 210"/>
                  <a:gd name="T111" fmla="*/ 180 h 2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0"/>
                  <a:gd name="T169" fmla="*/ 0 h 240"/>
                  <a:gd name="T170" fmla="*/ 210 w 210"/>
                  <a:gd name="T171" fmla="*/ 240 h 2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0" h="240">
                    <a:moveTo>
                      <a:pt x="180" y="30"/>
                    </a:moveTo>
                    <a:lnTo>
                      <a:pt x="180" y="45"/>
                    </a:lnTo>
                    <a:lnTo>
                      <a:pt x="165" y="45"/>
                    </a:lnTo>
                    <a:lnTo>
                      <a:pt x="165" y="60"/>
                    </a:lnTo>
                    <a:lnTo>
                      <a:pt x="165" y="75"/>
                    </a:lnTo>
                    <a:lnTo>
                      <a:pt x="150" y="75"/>
                    </a:lnTo>
                    <a:lnTo>
                      <a:pt x="135" y="75"/>
                    </a:lnTo>
                    <a:lnTo>
                      <a:pt x="120" y="75"/>
                    </a:lnTo>
                    <a:lnTo>
                      <a:pt x="120" y="60"/>
                    </a:lnTo>
                    <a:lnTo>
                      <a:pt x="135" y="60"/>
                    </a:lnTo>
                    <a:lnTo>
                      <a:pt x="150" y="60"/>
                    </a:lnTo>
                    <a:lnTo>
                      <a:pt x="150" y="45"/>
                    </a:lnTo>
                    <a:lnTo>
                      <a:pt x="150" y="60"/>
                    </a:lnTo>
                    <a:lnTo>
                      <a:pt x="150" y="75"/>
                    </a:lnTo>
                    <a:lnTo>
                      <a:pt x="135" y="90"/>
                    </a:lnTo>
                    <a:lnTo>
                      <a:pt x="150" y="90"/>
                    </a:lnTo>
                    <a:lnTo>
                      <a:pt x="150" y="105"/>
                    </a:lnTo>
                    <a:lnTo>
                      <a:pt x="150" y="120"/>
                    </a:lnTo>
                    <a:lnTo>
                      <a:pt x="150" y="135"/>
                    </a:lnTo>
                    <a:lnTo>
                      <a:pt x="150" y="150"/>
                    </a:lnTo>
                    <a:lnTo>
                      <a:pt x="150" y="165"/>
                    </a:lnTo>
                    <a:lnTo>
                      <a:pt x="135" y="165"/>
                    </a:lnTo>
                    <a:lnTo>
                      <a:pt x="120" y="180"/>
                    </a:lnTo>
                    <a:lnTo>
                      <a:pt x="120" y="165"/>
                    </a:lnTo>
                    <a:lnTo>
                      <a:pt x="135" y="165"/>
                    </a:lnTo>
                    <a:lnTo>
                      <a:pt x="135" y="150"/>
                    </a:lnTo>
                    <a:lnTo>
                      <a:pt x="135" y="135"/>
                    </a:lnTo>
                    <a:lnTo>
                      <a:pt x="150" y="135"/>
                    </a:lnTo>
                    <a:lnTo>
                      <a:pt x="135" y="150"/>
                    </a:lnTo>
                    <a:lnTo>
                      <a:pt x="120" y="165"/>
                    </a:lnTo>
                    <a:lnTo>
                      <a:pt x="120" y="180"/>
                    </a:lnTo>
                    <a:lnTo>
                      <a:pt x="105" y="180"/>
                    </a:lnTo>
                    <a:lnTo>
                      <a:pt x="105" y="195"/>
                    </a:lnTo>
                    <a:lnTo>
                      <a:pt x="90" y="195"/>
                    </a:lnTo>
                    <a:lnTo>
                      <a:pt x="75" y="195"/>
                    </a:lnTo>
                    <a:lnTo>
                      <a:pt x="75" y="210"/>
                    </a:lnTo>
                    <a:lnTo>
                      <a:pt x="60" y="210"/>
                    </a:lnTo>
                    <a:lnTo>
                      <a:pt x="60" y="225"/>
                    </a:lnTo>
                    <a:lnTo>
                      <a:pt x="45" y="225"/>
                    </a:lnTo>
                    <a:lnTo>
                      <a:pt x="30" y="225"/>
                    </a:lnTo>
                    <a:lnTo>
                      <a:pt x="30" y="240"/>
                    </a:lnTo>
                    <a:lnTo>
                      <a:pt x="15" y="240"/>
                    </a:lnTo>
                    <a:lnTo>
                      <a:pt x="0" y="240"/>
                    </a:lnTo>
                    <a:lnTo>
                      <a:pt x="15" y="240"/>
                    </a:lnTo>
                    <a:lnTo>
                      <a:pt x="30" y="240"/>
                    </a:lnTo>
                    <a:lnTo>
                      <a:pt x="30" y="225"/>
                    </a:lnTo>
                    <a:lnTo>
                      <a:pt x="45" y="225"/>
                    </a:lnTo>
                    <a:lnTo>
                      <a:pt x="45" y="210"/>
                    </a:lnTo>
                    <a:lnTo>
                      <a:pt x="60" y="210"/>
                    </a:lnTo>
                    <a:lnTo>
                      <a:pt x="60" y="195"/>
                    </a:lnTo>
                    <a:lnTo>
                      <a:pt x="60" y="180"/>
                    </a:lnTo>
                    <a:lnTo>
                      <a:pt x="45" y="180"/>
                    </a:lnTo>
                    <a:lnTo>
                      <a:pt x="45" y="195"/>
                    </a:lnTo>
                    <a:lnTo>
                      <a:pt x="60" y="210"/>
                    </a:lnTo>
                    <a:lnTo>
                      <a:pt x="75" y="210"/>
                    </a:lnTo>
                    <a:lnTo>
                      <a:pt x="90" y="210"/>
                    </a:lnTo>
                    <a:lnTo>
                      <a:pt x="105" y="210"/>
                    </a:lnTo>
                    <a:lnTo>
                      <a:pt x="120" y="210"/>
                    </a:lnTo>
                    <a:lnTo>
                      <a:pt x="120" y="195"/>
                    </a:lnTo>
                    <a:lnTo>
                      <a:pt x="120" y="210"/>
                    </a:lnTo>
                    <a:lnTo>
                      <a:pt x="105" y="210"/>
                    </a:lnTo>
                    <a:lnTo>
                      <a:pt x="105" y="225"/>
                    </a:lnTo>
                    <a:lnTo>
                      <a:pt x="90" y="225"/>
                    </a:lnTo>
                    <a:lnTo>
                      <a:pt x="90" y="240"/>
                    </a:lnTo>
                    <a:lnTo>
                      <a:pt x="105" y="225"/>
                    </a:lnTo>
                    <a:lnTo>
                      <a:pt x="120" y="210"/>
                    </a:lnTo>
                    <a:lnTo>
                      <a:pt x="120" y="195"/>
                    </a:lnTo>
                    <a:lnTo>
                      <a:pt x="135" y="180"/>
                    </a:lnTo>
                    <a:lnTo>
                      <a:pt x="135" y="165"/>
                    </a:lnTo>
                    <a:lnTo>
                      <a:pt x="150" y="165"/>
                    </a:lnTo>
                    <a:lnTo>
                      <a:pt x="165" y="150"/>
                    </a:lnTo>
                    <a:lnTo>
                      <a:pt x="165" y="135"/>
                    </a:lnTo>
                    <a:lnTo>
                      <a:pt x="180" y="120"/>
                    </a:lnTo>
                    <a:lnTo>
                      <a:pt x="180" y="105"/>
                    </a:lnTo>
                    <a:lnTo>
                      <a:pt x="180" y="90"/>
                    </a:lnTo>
                    <a:lnTo>
                      <a:pt x="180" y="75"/>
                    </a:lnTo>
                    <a:lnTo>
                      <a:pt x="165" y="75"/>
                    </a:lnTo>
                    <a:lnTo>
                      <a:pt x="165" y="60"/>
                    </a:lnTo>
                    <a:lnTo>
                      <a:pt x="180" y="60"/>
                    </a:lnTo>
                    <a:lnTo>
                      <a:pt x="180" y="45"/>
                    </a:lnTo>
                    <a:lnTo>
                      <a:pt x="195" y="30"/>
                    </a:lnTo>
                    <a:lnTo>
                      <a:pt x="195" y="15"/>
                    </a:lnTo>
                    <a:lnTo>
                      <a:pt x="210" y="15"/>
                    </a:lnTo>
                    <a:lnTo>
                      <a:pt x="210" y="0"/>
                    </a:lnTo>
                    <a:lnTo>
                      <a:pt x="210" y="15"/>
                    </a:lnTo>
                    <a:lnTo>
                      <a:pt x="195" y="15"/>
                    </a:lnTo>
                    <a:lnTo>
                      <a:pt x="195" y="30"/>
                    </a:lnTo>
                    <a:lnTo>
                      <a:pt x="195" y="45"/>
                    </a:lnTo>
                    <a:lnTo>
                      <a:pt x="195" y="60"/>
                    </a:lnTo>
                    <a:lnTo>
                      <a:pt x="195" y="45"/>
                    </a:lnTo>
                    <a:lnTo>
                      <a:pt x="195" y="60"/>
                    </a:lnTo>
                    <a:lnTo>
                      <a:pt x="180" y="75"/>
                    </a:lnTo>
                    <a:lnTo>
                      <a:pt x="165" y="75"/>
                    </a:lnTo>
                    <a:lnTo>
                      <a:pt x="165" y="90"/>
                    </a:lnTo>
                    <a:lnTo>
                      <a:pt x="150" y="90"/>
                    </a:lnTo>
                    <a:lnTo>
                      <a:pt x="150" y="105"/>
                    </a:lnTo>
                    <a:lnTo>
                      <a:pt x="150" y="120"/>
                    </a:lnTo>
                    <a:lnTo>
                      <a:pt x="150" y="135"/>
                    </a:lnTo>
                    <a:lnTo>
                      <a:pt x="150" y="120"/>
                    </a:lnTo>
                    <a:lnTo>
                      <a:pt x="150" y="105"/>
                    </a:lnTo>
                    <a:lnTo>
                      <a:pt x="135" y="105"/>
                    </a:lnTo>
                    <a:lnTo>
                      <a:pt x="135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5" y="135"/>
                    </a:lnTo>
                    <a:lnTo>
                      <a:pt x="150" y="135"/>
                    </a:lnTo>
                    <a:lnTo>
                      <a:pt x="150" y="150"/>
                    </a:lnTo>
                    <a:lnTo>
                      <a:pt x="150" y="165"/>
                    </a:lnTo>
                    <a:lnTo>
                      <a:pt x="165" y="165"/>
                    </a:lnTo>
                    <a:lnTo>
                      <a:pt x="150" y="165"/>
                    </a:lnTo>
                    <a:lnTo>
                      <a:pt x="150" y="180"/>
                    </a:lnTo>
                    <a:lnTo>
                      <a:pt x="135" y="180"/>
                    </a:lnTo>
                    <a:lnTo>
                      <a:pt x="135" y="16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Freeform 139"/>
              <p:cNvSpPr>
                <a:spLocks/>
              </p:cNvSpPr>
              <p:nvPr/>
            </p:nvSpPr>
            <p:spPr bwMode="auto">
              <a:xfrm>
                <a:off x="6795650" y="5019680"/>
                <a:ext cx="11119" cy="7932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15 h 15"/>
                  <a:gd name="T4" fmla="*/ 15 w 15"/>
                  <a:gd name="T5" fmla="*/ 15 h 15"/>
                  <a:gd name="T6" fmla="*/ 0 w 15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0"/>
                    </a:moveTo>
                    <a:lnTo>
                      <a:pt x="0" y="15"/>
                    </a:lnTo>
                    <a:lnTo>
                      <a:pt x="15" y="15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140"/>
              <p:cNvSpPr>
                <a:spLocks noChangeShapeType="1"/>
              </p:cNvSpPr>
              <p:nvPr/>
            </p:nvSpPr>
            <p:spPr bwMode="auto">
              <a:xfrm flipV="1">
                <a:off x="6795650" y="5064094"/>
                <a:ext cx="1588" cy="9517"/>
              </a:xfrm>
              <a:prstGeom prst="line">
                <a:avLst/>
              </a:prstGeom>
              <a:noFill/>
              <a:ln w="9525">
                <a:solidFill>
                  <a:srgbClr val="FCF30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Line 141"/>
              <p:cNvSpPr>
                <a:spLocks noChangeShapeType="1"/>
              </p:cNvSpPr>
              <p:nvPr/>
            </p:nvSpPr>
            <p:spPr bwMode="auto">
              <a:xfrm flipV="1">
                <a:off x="6922730" y="5019680"/>
                <a:ext cx="0" cy="7932"/>
              </a:xfrm>
              <a:prstGeom prst="line">
                <a:avLst/>
              </a:prstGeom>
              <a:noFill/>
              <a:ln w="9525">
                <a:solidFill>
                  <a:srgbClr val="FCF30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Freeform 142"/>
              <p:cNvSpPr>
                <a:spLocks/>
              </p:cNvSpPr>
              <p:nvPr/>
            </p:nvSpPr>
            <p:spPr bwMode="auto">
              <a:xfrm>
                <a:off x="6854424" y="5037129"/>
                <a:ext cx="19062" cy="1586"/>
              </a:xfrm>
              <a:custGeom>
                <a:avLst/>
                <a:gdLst>
                  <a:gd name="T0" fmla="*/ 30 w 30"/>
                  <a:gd name="T1" fmla="*/ 0 h 1586"/>
                  <a:gd name="T2" fmla="*/ 15 w 30"/>
                  <a:gd name="T3" fmla="*/ 0 h 1586"/>
                  <a:gd name="T4" fmla="*/ 0 w 30"/>
                  <a:gd name="T5" fmla="*/ 0 h 1586"/>
                  <a:gd name="T6" fmla="*/ 15 w 30"/>
                  <a:gd name="T7" fmla="*/ 0 h 1586"/>
                  <a:gd name="T8" fmla="*/ 30 w 30"/>
                  <a:gd name="T9" fmla="*/ 0 h 1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586"/>
                  <a:gd name="T17" fmla="*/ 30 w 30"/>
                  <a:gd name="T18" fmla="*/ 1586 h 15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586">
                    <a:moveTo>
                      <a:pt x="30" y="0"/>
                    </a:moveTo>
                    <a:lnTo>
                      <a:pt x="15" y="0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Freeform 143"/>
              <p:cNvSpPr>
                <a:spLocks/>
              </p:cNvSpPr>
              <p:nvPr/>
            </p:nvSpPr>
            <p:spPr bwMode="auto">
              <a:xfrm>
                <a:off x="6922730" y="5064094"/>
                <a:ext cx="0" cy="9517"/>
              </a:xfrm>
              <a:custGeom>
                <a:avLst/>
                <a:gdLst>
                  <a:gd name="T0" fmla="*/ 0 h 15"/>
                  <a:gd name="T1" fmla="*/ 15 h 15"/>
                  <a:gd name="T2" fmla="*/ 0 h 15"/>
                  <a:gd name="T3" fmla="*/ 0 60000 65536"/>
                  <a:gd name="T4" fmla="*/ 0 60000 65536"/>
                  <a:gd name="T5" fmla="*/ 0 60000 65536"/>
                  <a:gd name="T6" fmla="*/ 0 h 15"/>
                  <a:gd name="T7" fmla="*/ 15 h 15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T6" r="0" b="T7"/>
                <a:pathLst>
                  <a:path h="15">
                    <a:moveTo>
                      <a:pt x="0" y="0"/>
                    </a:move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Freeform 144"/>
              <p:cNvSpPr>
                <a:spLocks/>
              </p:cNvSpPr>
              <p:nvPr/>
            </p:nvSpPr>
            <p:spPr bwMode="auto">
              <a:xfrm>
                <a:off x="6824243" y="5027611"/>
                <a:ext cx="71482" cy="28552"/>
              </a:xfrm>
              <a:custGeom>
                <a:avLst/>
                <a:gdLst>
                  <a:gd name="T0" fmla="*/ 60 w 105"/>
                  <a:gd name="T1" fmla="*/ 0 h 45"/>
                  <a:gd name="T2" fmla="*/ 45 w 105"/>
                  <a:gd name="T3" fmla="*/ 0 h 45"/>
                  <a:gd name="T4" fmla="*/ 45 w 105"/>
                  <a:gd name="T5" fmla="*/ 15 h 45"/>
                  <a:gd name="T6" fmla="*/ 30 w 105"/>
                  <a:gd name="T7" fmla="*/ 15 h 45"/>
                  <a:gd name="T8" fmla="*/ 15 w 105"/>
                  <a:gd name="T9" fmla="*/ 15 h 45"/>
                  <a:gd name="T10" fmla="*/ 0 w 105"/>
                  <a:gd name="T11" fmla="*/ 15 h 45"/>
                  <a:gd name="T12" fmla="*/ 15 w 105"/>
                  <a:gd name="T13" fmla="*/ 15 h 45"/>
                  <a:gd name="T14" fmla="*/ 15 w 105"/>
                  <a:gd name="T15" fmla="*/ 30 h 45"/>
                  <a:gd name="T16" fmla="*/ 30 w 105"/>
                  <a:gd name="T17" fmla="*/ 30 h 45"/>
                  <a:gd name="T18" fmla="*/ 30 w 105"/>
                  <a:gd name="T19" fmla="*/ 45 h 45"/>
                  <a:gd name="T20" fmla="*/ 45 w 105"/>
                  <a:gd name="T21" fmla="*/ 45 h 45"/>
                  <a:gd name="T22" fmla="*/ 60 w 105"/>
                  <a:gd name="T23" fmla="*/ 45 h 45"/>
                  <a:gd name="T24" fmla="*/ 75 w 105"/>
                  <a:gd name="T25" fmla="*/ 45 h 45"/>
                  <a:gd name="T26" fmla="*/ 75 w 105"/>
                  <a:gd name="T27" fmla="*/ 30 h 45"/>
                  <a:gd name="T28" fmla="*/ 90 w 105"/>
                  <a:gd name="T29" fmla="*/ 30 h 45"/>
                  <a:gd name="T30" fmla="*/ 105 w 105"/>
                  <a:gd name="T31" fmla="*/ 30 h 45"/>
                  <a:gd name="T32" fmla="*/ 105 w 105"/>
                  <a:gd name="T33" fmla="*/ 15 h 45"/>
                  <a:gd name="T34" fmla="*/ 90 w 105"/>
                  <a:gd name="T35" fmla="*/ 15 h 45"/>
                  <a:gd name="T36" fmla="*/ 90 w 105"/>
                  <a:gd name="T37" fmla="*/ 0 h 45"/>
                  <a:gd name="T38" fmla="*/ 75 w 105"/>
                  <a:gd name="T39" fmla="*/ 0 h 45"/>
                  <a:gd name="T40" fmla="*/ 60 w 105"/>
                  <a:gd name="T41" fmla="*/ 0 h 45"/>
                  <a:gd name="T42" fmla="*/ 45 w 105"/>
                  <a:gd name="T43" fmla="*/ 0 h 45"/>
                  <a:gd name="T44" fmla="*/ 30 w 105"/>
                  <a:gd name="T45" fmla="*/ 0 h 45"/>
                  <a:gd name="T46" fmla="*/ 15 w 105"/>
                  <a:gd name="T47" fmla="*/ 0 h 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5"/>
                  <a:gd name="T73" fmla="*/ 0 h 45"/>
                  <a:gd name="T74" fmla="*/ 105 w 105"/>
                  <a:gd name="T75" fmla="*/ 45 h 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5" h="45">
                    <a:moveTo>
                      <a:pt x="60" y="0"/>
                    </a:moveTo>
                    <a:lnTo>
                      <a:pt x="45" y="0"/>
                    </a:lnTo>
                    <a:lnTo>
                      <a:pt x="45" y="15"/>
                    </a:lnTo>
                    <a:lnTo>
                      <a:pt x="30" y="15"/>
                    </a:lnTo>
                    <a:lnTo>
                      <a:pt x="15" y="15"/>
                    </a:lnTo>
                    <a:lnTo>
                      <a:pt x="0" y="15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30" y="30"/>
                    </a:lnTo>
                    <a:lnTo>
                      <a:pt x="30" y="45"/>
                    </a:lnTo>
                    <a:lnTo>
                      <a:pt x="45" y="45"/>
                    </a:lnTo>
                    <a:lnTo>
                      <a:pt x="60" y="45"/>
                    </a:lnTo>
                    <a:lnTo>
                      <a:pt x="75" y="45"/>
                    </a:lnTo>
                    <a:lnTo>
                      <a:pt x="75" y="30"/>
                    </a:lnTo>
                    <a:lnTo>
                      <a:pt x="90" y="30"/>
                    </a:lnTo>
                    <a:lnTo>
                      <a:pt x="105" y="30"/>
                    </a:lnTo>
                    <a:lnTo>
                      <a:pt x="105" y="15"/>
                    </a:lnTo>
                    <a:lnTo>
                      <a:pt x="90" y="15"/>
                    </a:lnTo>
                    <a:lnTo>
                      <a:pt x="90" y="0"/>
                    </a:lnTo>
                    <a:lnTo>
                      <a:pt x="75" y="0"/>
                    </a:lnTo>
                    <a:lnTo>
                      <a:pt x="60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CF30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3319" name="Picture 55" descr="hwu_logo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1433513"/>
            <a:ext cx="148748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57"/>
          <p:cNvSpPr txBox="1">
            <a:spLocks noChangeArrowheads="1"/>
          </p:cNvSpPr>
          <p:nvPr/>
        </p:nvSpPr>
        <p:spPr bwMode="auto">
          <a:xfrm>
            <a:off x="1343025" y="3914775"/>
            <a:ext cx="2847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/>
              </a:rPr>
              <a:t>University of Cambridge</a:t>
            </a:r>
          </a:p>
        </p:txBody>
      </p:sp>
      <p:sp>
        <p:nvSpPr>
          <p:cNvPr id="13321" name="TextBox 58"/>
          <p:cNvSpPr txBox="1">
            <a:spLocks noChangeArrowheads="1"/>
          </p:cNvSpPr>
          <p:nvPr/>
        </p:nvSpPr>
        <p:spPr bwMode="auto">
          <a:xfrm>
            <a:off x="714375" y="6254750"/>
            <a:ext cx="5135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/>
              </a:rPr>
              <a:t>Coordinator: Helen Hastie h.hastie@hw.ac.uk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6875"/>
            <a:ext cx="8042275" cy="4591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of these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skills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will be learned or adapted using real data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Voice-enabled Interactive Search domain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11175" y="2120900"/>
            <a:ext cx="8042275" cy="1631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Design </a:t>
            </a:r>
            <a:r>
              <a:rPr lang="en-US" sz="24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and build mobile applications that approach human performance in conversational interaction, specifically in terms of the interactional </a:t>
            </a:r>
            <a:r>
              <a:rPr lang="en-US" sz="2400" i="1" dirty="0">
                <a:solidFill>
                  <a:schemeClr val="tx2">
                    <a:lumMod val="10000"/>
                    <a:lumOff val="90000"/>
                  </a:schemeClr>
                </a:solidFill>
              </a:rPr>
              <a:t>skills</a:t>
            </a:r>
            <a:r>
              <a:rPr lang="en-US" sz="24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needed</a:t>
            </a:r>
            <a:endParaRPr lang="en-US" sz="2400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1675" y="260350"/>
            <a:ext cx="8042275" cy="133667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4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PARLANCE Concept</a:t>
            </a:r>
            <a:endParaRPr lang="en-US" sz="4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4475" y="1876425"/>
            <a:ext cx="1593850" cy="4730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Goal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Problem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55013" cy="4343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mtClean="0"/>
              <a:t>Search engines are not good at eliciting follow-on information</a:t>
            </a:r>
          </a:p>
          <a:p>
            <a:pPr>
              <a:spcBef>
                <a:spcPts val="1000"/>
              </a:spcBef>
            </a:pPr>
            <a:r>
              <a:rPr lang="en-US" smtClean="0"/>
              <a:t>Users typically refine queries through query reformulations which is not an efficient method</a:t>
            </a:r>
          </a:p>
          <a:p>
            <a:pPr>
              <a:spcBef>
                <a:spcPts val="1000"/>
              </a:spcBef>
            </a:pPr>
            <a:r>
              <a:rPr lang="en-US" smtClean="0"/>
              <a:t>Users need full page of search results to know what to type next (takes up a lot of screen real estate)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1175" y="4549775"/>
            <a:ext cx="8042275" cy="1631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A collaborative dialogue over several turns enabling the user to quickly and efficiently convey their search goals in context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6375" y="4333875"/>
            <a:ext cx="2054225" cy="4730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Solution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Objectives (Skills)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>
              <a:spcBef>
                <a:spcPts val="1000"/>
              </a:spcBef>
              <a:buFont typeface="Wingdings 2" pitchFamily="18" charset="2"/>
              <a:buNone/>
              <a:tabLst>
                <a:tab pos="542925" algn="l"/>
              </a:tabLst>
            </a:pPr>
            <a:r>
              <a:rPr lang="en-US" b="1" smtClean="0"/>
              <a:t>O1</a:t>
            </a:r>
            <a:r>
              <a:rPr lang="en-US" smtClean="0"/>
              <a:t>	Develop </a:t>
            </a:r>
            <a:r>
              <a:rPr lang="en-US" i="1" smtClean="0"/>
              <a:t>incremental</a:t>
            </a:r>
            <a:r>
              <a:rPr lang="en-US" smtClean="0"/>
              <a:t>, responsive dialogue systems in 3 languages</a:t>
            </a:r>
          </a:p>
          <a:p>
            <a:pPr marL="542925" indent="-542925">
              <a:spcBef>
                <a:spcPts val="1000"/>
              </a:spcBef>
              <a:buFont typeface="Wingdings 2" pitchFamily="18" charset="2"/>
              <a:buNone/>
              <a:tabLst>
                <a:tab pos="542925" algn="l"/>
              </a:tabLst>
            </a:pPr>
            <a:r>
              <a:rPr lang="en-US" b="1" smtClean="0"/>
              <a:t>O2</a:t>
            </a:r>
            <a:r>
              <a:rPr lang="en-US" smtClean="0"/>
              <a:t>	Develop </a:t>
            </a:r>
            <a:r>
              <a:rPr lang="en-US" i="1" smtClean="0"/>
              <a:t>personalised</a:t>
            </a:r>
            <a:r>
              <a:rPr lang="en-US" smtClean="0"/>
              <a:t> dialogue systems that adapt to different users with different goals in different contexts</a:t>
            </a:r>
          </a:p>
          <a:p>
            <a:pPr marL="542925" indent="-542925">
              <a:spcBef>
                <a:spcPts val="1000"/>
              </a:spcBef>
              <a:buFont typeface="Wingdings 2" pitchFamily="18" charset="2"/>
              <a:buNone/>
              <a:tabLst>
                <a:tab pos="542925" algn="l"/>
              </a:tabLst>
            </a:pPr>
            <a:r>
              <a:rPr lang="en-US" b="1" smtClean="0"/>
              <a:t>O3</a:t>
            </a:r>
            <a:r>
              <a:rPr lang="en-US" smtClean="0"/>
              <a:t>	Develop dialogue systems that are </a:t>
            </a:r>
            <a:r>
              <a:rPr lang="en-US" i="1" smtClean="0"/>
              <a:t>dynamic</a:t>
            </a:r>
            <a:r>
              <a:rPr lang="en-US" smtClean="0"/>
              <a:t> and evolve</a:t>
            </a:r>
          </a:p>
          <a:p>
            <a:pPr marL="542925" indent="-542925">
              <a:spcBef>
                <a:spcPts val="1000"/>
              </a:spcBef>
              <a:buFont typeface="Wingdings 2" pitchFamily="18" charset="2"/>
              <a:buNone/>
              <a:tabLst>
                <a:tab pos="542925" algn="l"/>
              </a:tabLst>
            </a:pPr>
            <a:r>
              <a:rPr lang="en-US" b="1" smtClean="0"/>
              <a:t>O4</a:t>
            </a:r>
            <a:r>
              <a:rPr lang="en-US" smtClean="0"/>
              <a:t>	Develop </a:t>
            </a:r>
            <a:r>
              <a:rPr lang="en-US" i="1" smtClean="0"/>
              <a:t>interactive hyper-local search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Background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A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newly married couple are driving around the city searching for a new home on a Sunday afternoon when there are typically open houses. They have some idea of what they want including near a good school.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Target </a:t>
            </a: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Mobile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users (hands-eyes busy) searching for properties for sale/rent. Age range 20-50. Early adopters with high disposable income possibly extending to wider section of the population.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Platform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Mobile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platform such as a mobile phone or smart phone (e.g. Android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iPhone)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</a:t>
            </a:r>
          </a:p>
        </p:txBody>
      </p:sp>
      <p:pic>
        <p:nvPicPr>
          <p:cNvPr id="20482" name="Content Placeholder 3" descr="arch_new2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889" r="-1460"/>
          <a:stretch>
            <a:fillRect/>
          </a:stretch>
        </p:blipFill>
        <p:spPr>
          <a:xfrm>
            <a:off x="581025" y="1068388"/>
            <a:ext cx="8010525" cy="5618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1 (RTD)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Personalised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dynamic and adaptive speech understanding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WP1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will build automatic speech recognition (ASR) and spoken language understanding (SLU) modules that support</a:t>
            </a:r>
          </a:p>
          <a:p>
            <a:pPr marL="806450" lvl="1" indent="-45720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Incrementality (O1)</a:t>
            </a:r>
          </a:p>
          <a:p>
            <a:pPr marL="806450" lvl="1" indent="-45720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Adaptation to new content (O2)</a:t>
            </a:r>
          </a:p>
          <a:p>
            <a:pPr marL="806450" lvl="1" indent="-45720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Personalisation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(O3)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Lead: University of Geneva (J. Henderson)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 participants: Cambridge, Yahoo!,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Isoco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Months 1-33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Package 2 (RTD)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200" i="1" smtClean="0"/>
              <a:t>Personalised, dynamic and adaptive interaction management</a:t>
            </a:r>
            <a:r>
              <a:rPr lang="en-GB" sz="2200" smtClean="0"/>
              <a:t> </a:t>
            </a:r>
          </a:p>
          <a:p>
            <a:pPr>
              <a:spcBef>
                <a:spcPts val="1000"/>
              </a:spcBef>
            </a:pPr>
            <a:r>
              <a:rPr lang="en-US" sz="2200" b="1" smtClean="0"/>
              <a:t>WP2</a:t>
            </a:r>
            <a:r>
              <a:rPr lang="en-US" sz="2200" smtClean="0"/>
              <a:t> will build an Interaction Manager (IM) that supports</a:t>
            </a:r>
          </a:p>
          <a:p>
            <a:pPr marL="8064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Incrementality (O1)</a:t>
            </a:r>
          </a:p>
          <a:p>
            <a:pPr marL="8064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Adaptation to new content (O2)</a:t>
            </a:r>
          </a:p>
          <a:p>
            <a:pPr marL="806450" lvl="1" indent="-457200">
              <a:spcBef>
                <a:spcPts val="1000"/>
              </a:spcBef>
              <a:buFont typeface="News Gothic MT"/>
              <a:buAutoNum type="arabicPeriod"/>
            </a:pPr>
            <a:r>
              <a:rPr lang="en-US" sz="2000" smtClean="0"/>
              <a:t>Personalisation (O3)</a:t>
            </a:r>
            <a:endParaRPr lang="en-GB" sz="2000" smtClean="0"/>
          </a:p>
          <a:p>
            <a:pPr>
              <a:spcBef>
                <a:spcPts val="1000"/>
              </a:spcBef>
            </a:pPr>
            <a:r>
              <a:rPr lang="en-GB" sz="2200" smtClean="0"/>
              <a:t>Lead: University of Cambridge (B. Thomson)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Other participants: HWU, Yahoo! CRSA</a:t>
            </a:r>
          </a:p>
          <a:p>
            <a:pPr>
              <a:spcBef>
                <a:spcPts val="1000"/>
              </a:spcBef>
            </a:pPr>
            <a:r>
              <a:rPr lang="en-GB" sz="2200" smtClean="0"/>
              <a:t>Months 1-33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5371</TotalTime>
  <Words>802</Words>
  <Application>Microsoft Macintosh PowerPoint</Application>
  <PresentationFormat>On-screen Show (4:3)</PresentationFormat>
  <Paragraphs>128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News Gothic MT</vt:lpstr>
      <vt:lpstr>Arial</vt:lpstr>
      <vt:lpstr>Wingdings 2</vt:lpstr>
      <vt:lpstr>Calibri</vt:lpstr>
      <vt:lpstr>Breeze</vt:lpstr>
      <vt:lpstr>Breeze</vt:lpstr>
      <vt:lpstr>Slide 1</vt:lpstr>
      <vt:lpstr>Partners</vt:lpstr>
      <vt:lpstr>Slide 3</vt:lpstr>
      <vt:lpstr>The Problem</vt:lpstr>
      <vt:lpstr>Main Objectives (Skills)</vt:lpstr>
      <vt:lpstr>Example Use Case</vt:lpstr>
      <vt:lpstr>Architecture</vt:lpstr>
      <vt:lpstr>Work Package 1 (RTD)</vt:lpstr>
      <vt:lpstr>Work Package 2 (RTD)</vt:lpstr>
      <vt:lpstr>Work Package 3 (RTD)</vt:lpstr>
      <vt:lpstr>Work Package 4 (RTD)</vt:lpstr>
      <vt:lpstr>Work Package 5 (RTD)</vt:lpstr>
      <vt:lpstr>Work Package 6 (RTD)</vt:lpstr>
      <vt:lpstr>Work Package 7 (OTHER)</vt:lpstr>
      <vt:lpstr>Work Package 8 (MGT) </vt:lpstr>
      <vt:lpstr>Dissemination and Exploitation</vt:lpstr>
      <vt:lpstr>Performance indicators</vt:lpstr>
      <vt:lpstr>Expected Impact</vt:lpstr>
      <vt:lpstr>Slide 19</vt:lpstr>
    </vt:vector>
  </TitlesOfParts>
  <Company>Heriot Watt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Hastie</dc:creator>
  <cp:lastModifiedBy>sondapi</cp:lastModifiedBy>
  <cp:revision>330</cp:revision>
  <cp:lastPrinted>2011-11-04T14:44:39Z</cp:lastPrinted>
  <dcterms:created xsi:type="dcterms:W3CDTF">2012-01-30T15:54:04Z</dcterms:created>
  <dcterms:modified xsi:type="dcterms:W3CDTF">2012-01-31T14:55:35Z</dcterms:modified>
</cp:coreProperties>
</file>