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../customXml/item1.xml" Type="http://schemas.openxmlformats.org/officeDocument/2006/relationships/customXml"/><Relationship Id="rId8" Target="../customXml/item2.xml" Type="http://schemas.openxmlformats.org/officeDocument/2006/relationships/customXml"/><Relationship Id="rId9" Target="../customXml/item3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BC343-3FF7-4869-9F2E-588E0710BB1F}" type="datetimeFigureOut">
              <a:rPr lang="fr-FR" smtClean="0"/>
              <a:pPr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FE437-DC30-44F0-AE59-B5BE79B4C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cstate="print" r:embed="rId2"/>
          <a:srcRect b="30524" l="34256" r="23810" t="25180"/>
          <a:stretch>
            <a:fillRect/>
          </a:stretch>
        </p:blipFill>
        <p:spPr bwMode="auto">
          <a:xfrm>
            <a:off x="2019617" y="1268730"/>
            <a:ext cx="5288687" cy="4536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A82BD353AAE418D822E416B8D8674" ma:contentTypeVersion="13" ma:contentTypeDescription="Create a new document." ma:contentTypeScope="" ma:versionID="c3dcb4b67e965512cc70d456f4c6857e">
  <xsd:schema xmlns:xsd="http://www.w3.org/2001/XMLSchema" xmlns:xs="http://www.w3.org/2001/XMLSchema" xmlns:p="http://schemas.microsoft.com/office/2006/metadata/properties" xmlns:ns2="0567e428-2492-4d1b-a20c-23b276d8279d" xmlns:ns3="80af9ce7-45e2-4f5a-98a6-8c1dcd3aeae7" targetNamespace="http://schemas.microsoft.com/office/2006/metadata/properties" ma:root="true" ma:fieldsID="ef185413b151aa9abf3ef7f6ed30a2a1" ns2:_="" ns3:_="">
    <xsd:import namespace="0567e428-2492-4d1b-a20c-23b276d8279d"/>
    <xsd:import namespace="80af9ce7-45e2-4f5a-98a6-8c1dcd3aea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67e428-2492-4d1b-a20c-23b276d82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a8f27fb-987c-4c0d-885b-028858e9a1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f9ce7-45e2-4f5a-98a6-8c1dcd3aeae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134e613-b819-4149-999c-e117a5c61deb}" ma:internalName="TaxCatchAll" ma:showField="CatchAllData" ma:web="80af9ce7-45e2-4f5a-98a6-8c1dcd3aea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67e428-2492-4d1b-a20c-23b276d8279d">
      <Terms xmlns="http://schemas.microsoft.com/office/infopath/2007/PartnerControls"/>
    </lcf76f155ced4ddcb4097134ff3c332f>
    <TaxCatchAll xmlns="80af9ce7-45e2-4f5a-98a6-8c1dcd3aeae7" xsi:nil="true"/>
  </documentManagement>
</p:properties>
</file>

<file path=customXml/itemProps1.xml><?xml version="1.0" encoding="utf-8"?>
<ds:datastoreItem xmlns:ds="http://schemas.openxmlformats.org/officeDocument/2006/customXml" ds:itemID="{612C6358-716D-4A16-9586-7620CD7A06D5}"/>
</file>

<file path=customXml/itemProps2.xml><?xml version="1.0" encoding="utf-8"?>
<ds:datastoreItem xmlns:ds="http://schemas.openxmlformats.org/officeDocument/2006/customXml" ds:itemID="{CF6B8192-2E77-4033-82A8-85629901F48C}"/>
</file>

<file path=customXml/itemProps3.xml><?xml version="1.0" encoding="utf-8"?>
<ds:datastoreItem xmlns:ds="http://schemas.openxmlformats.org/officeDocument/2006/customXml" ds:itemID="{633DE9AB-8D68-42A1-B9EA-DC512B12163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  <Manager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2011-12-22T08:45:30Z</dcterms:created>
  <dcterms:modified xsi:type="dcterms:W3CDTF">2011-12-22T09:52:53Z</dcterms:modified>
  <cp:revision>1</cp:revision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0x010100197A82BD353AAE418D822E416B8D8674</vt:lpwstr>
  </property>
</Properties>
</file>