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91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06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98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957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5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48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68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13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952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19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76947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D7A99-5339-44C7-92EE-7FB57C6ADCDE}" type="datetimeFigureOut">
              <a:rPr lang="en-GB" smtClean="0"/>
              <a:t>29/08/2015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CFF1D-DA5E-463B-8C95-981538687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84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92" y="2324313"/>
            <a:ext cx="2667137" cy="10287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774" y="1859715"/>
            <a:ext cx="3623835" cy="267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346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  <Manager/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2015-08-29T10:59:29Z</dcterms:created>
  <dcterms:modified xsi:type="dcterms:W3CDTF">2015-08-29T11:01:00Z</dcterms:modified>
  <cp:revision>1</cp:revision>
  <dc:title>PowerPoint Presentation</dc:title>
</cp:coreProperties>
</file>